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7" r:id="rId2"/>
    <p:sldId id="267" r:id="rId3"/>
    <p:sldId id="268" r:id="rId4"/>
    <p:sldId id="269" r:id="rId5"/>
    <p:sldId id="270" r:id="rId6"/>
    <p:sldId id="271" r:id="rId7"/>
    <p:sldId id="272" r:id="rId8"/>
    <p:sldId id="273" r:id="rId9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81" autoAdjust="0"/>
    <p:restoredTop sz="94660"/>
  </p:normalViewPr>
  <p:slideViewPr>
    <p:cSldViewPr>
      <p:cViewPr>
        <p:scale>
          <a:sx n="66" d="100"/>
          <a:sy n="66" d="100"/>
        </p:scale>
        <p:origin x="446" y="-235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2015/7/24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2015/7/24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2015/7/24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2015/7/24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2015/7/24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2015/7/24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2015/7/24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2015/7/24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2015/7/24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2015/7/24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58A82-1728-440D-9473-FF0235D534F9}" type="datetimeFigureOut">
              <a:rPr kumimoji="1" lang="ja-JP" altLang="en-US" smtClean="0"/>
              <a:pPr/>
              <a:t>2015/7/24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58A82-1728-440D-9473-FF0235D534F9}" type="datetimeFigureOut">
              <a:rPr kumimoji="1" lang="ja-JP" altLang="en-US" smtClean="0"/>
              <a:pPr/>
              <a:t>2015/7/24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5B2437-AC4F-4065-9F59-7BE966DBED4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フリーフォーム 19"/>
          <p:cNvSpPr/>
          <p:nvPr/>
        </p:nvSpPr>
        <p:spPr>
          <a:xfrm>
            <a:off x="1549895" y="25907"/>
            <a:ext cx="6787481" cy="6787469"/>
          </a:xfrm>
          <a:custGeom>
            <a:avLst/>
            <a:gdLst>
              <a:gd name="connsiteX0" fmla="*/ 0 w 887735"/>
              <a:gd name="connsiteY0" fmla="*/ 443868 h 887735"/>
              <a:gd name="connsiteX1" fmla="*/ 443868 w 887735"/>
              <a:gd name="connsiteY1" fmla="*/ 0 h 887735"/>
              <a:gd name="connsiteX2" fmla="*/ 887736 w 887735"/>
              <a:gd name="connsiteY2" fmla="*/ 443868 h 887735"/>
              <a:gd name="connsiteX3" fmla="*/ 443868 w 887735"/>
              <a:gd name="connsiteY3" fmla="*/ 887736 h 887735"/>
              <a:gd name="connsiteX4" fmla="*/ 0 w 887735"/>
              <a:gd name="connsiteY4" fmla="*/ 443868 h 887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7735" h="887735">
                <a:moveTo>
                  <a:pt x="0" y="443868"/>
                </a:moveTo>
                <a:cubicBezTo>
                  <a:pt x="0" y="198726"/>
                  <a:pt x="198726" y="0"/>
                  <a:pt x="443868" y="0"/>
                </a:cubicBezTo>
                <a:cubicBezTo>
                  <a:pt x="689010" y="0"/>
                  <a:pt x="887736" y="198726"/>
                  <a:pt x="887736" y="443868"/>
                </a:cubicBezTo>
                <a:cubicBezTo>
                  <a:pt x="887736" y="689010"/>
                  <a:pt x="689010" y="887736"/>
                  <a:pt x="443868" y="887736"/>
                </a:cubicBezTo>
                <a:cubicBezTo>
                  <a:pt x="198726" y="887736"/>
                  <a:pt x="0" y="689010"/>
                  <a:pt x="0" y="443868"/>
                </a:cubicBezTo>
                <a:close/>
              </a:path>
            </a:pathLst>
          </a:custGeom>
          <a:solidFill>
            <a:schemeClr val="bg1"/>
          </a:solidFill>
          <a:scene3d>
            <a:camera prst="perspectiveRelaxed" fov="3000000">
              <a:rot lat="19149991" lon="19799999" rev="1577325"/>
            </a:camera>
            <a:lightRig rig="balanced" dir="t"/>
            <a:backdrop>
              <a:anchor x="0" y="0" z="-210000"/>
              <a:norm dx="0" dy="0" dz="914400"/>
              <a:up dx="0" dy="914400" dz="0"/>
            </a:backdrop>
          </a:scene3d>
          <a:sp3d prstMaterial="plastic">
            <a:bevelT w="0" h="190500"/>
            <a:bevelB w="0" h="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6622584"/>
              <a:satOff val="26541"/>
              <a:lumOff val="5752"/>
              <a:alphaOff val="0"/>
            </a:schemeClr>
          </a:fillRef>
          <a:effectRef idx="2">
            <a:schemeClr val="accent5">
              <a:hueOff val="-6622584"/>
              <a:satOff val="26541"/>
              <a:lumOff val="5752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78266" tIns="178266" rIns="178266" bIns="178266" numCol="1" spcCol="1270" anchor="ctr" anchorCtr="0">
            <a:noAutofit/>
            <a:sp3d extrusionH="28000" prstMaterial="matte"/>
          </a:bodyPr>
          <a:lstStyle/>
          <a:p>
            <a:pPr lvl="0" algn="ctr" defTabSz="1689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ja-JP" altLang="en-US" sz="3800" kern="1200" dirty="0"/>
          </a:p>
        </p:txBody>
      </p:sp>
      <p:grpSp>
        <p:nvGrpSpPr>
          <p:cNvPr id="2" name="グループ化 1"/>
          <p:cNvGrpSpPr/>
          <p:nvPr/>
        </p:nvGrpSpPr>
        <p:grpSpPr>
          <a:xfrm>
            <a:off x="2017312" y="241931"/>
            <a:ext cx="5941295" cy="6192688"/>
            <a:chOff x="2612844" y="767182"/>
            <a:chExt cx="4993172" cy="520444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Relaxed" fov="3000000">
              <a:rot lat="19149991" lon="19799999" rev="1577325"/>
            </a:camera>
            <a:lightRig rig="twoPt" dir="t"/>
            <a:backdrop>
              <a:anchor x="0" y="0" z="-210000"/>
              <a:norm dx="0" dy="0" dz="914400"/>
              <a:up dx="0" dy="914400" dz="0"/>
            </a:backdrop>
          </a:scene3d>
        </p:grpSpPr>
        <p:sp>
          <p:nvSpPr>
            <p:cNvPr id="3" name="フリーフォーム 2"/>
            <p:cNvSpPr/>
            <p:nvPr/>
          </p:nvSpPr>
          <p:spPr>
            <a:xfrm>
              <a:off x="4665563" y="767182"/>
              <a:ext cx="887735" cy="887735"/>
            </a:xfrm>
            <a:custGeom>
              <a:avLst/>
              <a:gdLst>
                <a:gd name="connsiteX0" fmla="*/ 0 w 887735"/>
                <a:gd name="connsiteY0" fmla="*/ 443868 h 887735"/>
                <a:gd name="connsiteX1" fmla="*/ 443868 w 887735"/>
                <a:gd name="connsiteY1" fmla="*/ 0 h 887735"/>
                <a:gd name="connsiteX2" fmla="*/ 887736 w 887735"/>
                <a:gd name="connsiteY2" fmla="*/ 443868 h 887735"/>
                <a:gd name="connsiteX3" fmla="*/ 443868 w 887735"/>
                <a:gd name="connsiteY3" fmla="*/ 887736 h 887735"/>
                <a:gd name="connsiteX4" fmla="*/ 0 w 887735"/>
                <a:gd name="connsiteY4" fmla="*/ 443868 h 887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735" h="887735">
                  <a:moveTo>
                    <a:pt x="0" y="443868"/>
                  </a:moveTo>
                  <a:cubicBezTo>
                    <a:pt x="0" y="198726"/>
                    <a:pt x="198726" y="0"/>
                    <a:pt x="443868" y="0"/>
                  </a:cubicBezTo>
                  <a:cubicBezTo>
                    <a:pt x="689010" y="0"/>
                    <a:pt x="887736" y="198726"/>
                    <a:pt x="887736" y="443868"/>
                  </a:cubicBezTo>
                  <a:cubicBezTo>
                    <a:pt x="887736" y="689010"/>
                    <a:pt x="689010" y="887736"/>
                    <a:pt x="443868" y="887736"/>
                  </a:cubicBezTo>
                  <a:cubicBezTo>
                    <a:pt x="198726" y="887736"/>
                    <a:pt x="0" y="689010"/>
                    <a:pt x="0" y="443868"/>
                  </a:cubicBezTo>
                  <a:close/>
                </a:path>
              </a:pathLst>
            </a:custGeom>
            <a:sp3d prstMaterial="softEdge">
              <a:bevelT w="0" h="1905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8266" tIns="178266" rIns="178266" bIns="178266" numCol="1" spcCol="1270" anchor="ctr" anchorCtr="0">
              <a:noAutofit/>
              <a:sp3d extrusionH="28000" prstMaterial="matte"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3800" kern="1200" dirty="0"/>
            </a:p>
          </p:txBody>
        </p:sp>
        <p:sp>
          <p:nvSpPr>
            <p:cNvPr id="5" name="フリーフォーム 4"/>
            <p:cNvSpPr/>
            <p:nvPr/>
          </p:nvSpPr>
          <p:spPr>
            <a:xfrm>
              <a:off x="5934213" y="1179392"/>
              <a:ext cx="887735" cy="887735"/>
            </a:xfrm>
            <a:custGeom>
              <a:avLst/>
              <a:gdLst>
                <a:gd name="connsiteX0" fmla="*/ 0 w 887735"/>
                <a:gd name="connsiteY0" fmla="*/ 443868 h 887735"/>
                <a:gd name="connsiteX1" fmla="*/ 443868 w 887735"/>
                <a:gd name="connsiteY1" fmla="*/ 0 h 887735"/>
                <a:gd name="connsiteX2" fmla="*/ 887736 w 887735"/>
                <a:gd name="connsiteY2" fmla="*/ 443868 h 887735"/>
                <a:gd name="connsiteX3" fmla="*/ 443868 w 887735"/>
                <a:gd name="connsiteY3" fmla="*/ 887736 h 887735"/>
                <a:gd name="connsiteX4" fmla="*/ 0 w 887735"/>
                <a:gd name="connsiteY4" fmla="*/ 443868 h 887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735" h="887735">
                  <a:moveTo>
                    <a:pt x="0" y="443868"/>
                  </a:moveTo>
                  <a:cubicBezTo>
                    <a:pt x="0" y="198726"/>
                    <a:pt x="198726" y="0"/>
                    <a:pt x="443868" y="0"/>
                  </a:cubicBezTo>
                  <a:cubicBezTo>
                    <a:pt x="689010" y="0"/>
                    <a:pt x="887736" y="198726"/>
                    <a:pt x="887736" y="443868"/>
                  </a:cubicBezTo>
                  <a:cubicBezTo>
                    <a:pt x="887736" y="689010"/>
                    <a:pt x="689010" y="887736"/>
                    <a:pt x="443868" y="887736"/>
                  </a:cubicBezTo>
                  <a:cubicBezTo>
                    <a:pt x="198726" y="887736"/>
                    <a:pt x="0" y="689010"/>
                    <a:pt x="0" y="443868"/>
                  </a:cubicBezTo>
                  <a:close/>
                </a:path>
              </a:pathLst>
            </a:custGeom>
            <a:sp3d prstMaterial="softEdge">
              <a:bevelT w="0" h="1905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103764"/>
                <a:satOff val="4423"/>
                <a:lumOff val="959"/>
                <a:alphaOff val="0"/>
              </a:schemeClr>
            </a:fillRef>
            <a:effectRef idx="2">
              <a:schemeClr val="accent5">
                <a:hueOff val="-1103764"/>
                <a:satOff val="4423"/>
                <a:lumOff val="95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8266" tIns="178266" rIns="178266" bIns="178266" numCol="1" spcCol="1270" anchor="ctr" anchorCtr="0">
              <a:noAutofit/>
              <a:sp3d extrusionH="28000" prstMaterial="matte"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3800" kern="1200" dirty="0"/>
            </a:p>
          </p:txBody>
        </p:sp>
        <p:sp>
          <p:nvSpPr>
            <p:cNvPr id="7" name="フリーフォーム 6"/>
            <p:cNvSpPr/>
            <p:nvPr/>
          </p:nvSpPr>
          <p:spPr>
            <a:xfrm>
              <a:off x="6718281" y="2258570"/>
              <a:ext cx="887735" cy="887735"/>
            </a:xfrm>
            <a:custGeom>
              <a:avLst/>
              <a:gdLst>
                <a:gd name="connsiteX0" fmla="*/ 0 w 887735"/>
                <a:gd name="connsiteY0" fmla="*/ 443868 h 887735"/>
                <a:gd name="connsiteX1" fmla="*/ 443868 w 887735"/>
                <a:gd name="connsiteY1" fmla="*/ 0 h 887735"/>
                <a:gd name="connsiteX2" fmla="*/ 887736 w 887735"/>
                <a:gd name="connsiteY2" fmla="*/ 443868 h 887735"/>
                <a:gd name="connsiteX3" fmla="*/ 443868 w 887735"/>
                <a:gd name="connsiteY3" fmla="*/ 887736 h 887735"/>
                <a:gd name="connsiteX4" fmla="*/ 0 w 887735"/>
                <a:gd name="connsiteY4" fmla="*/ 443868 h 887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735" h="887735">
                  <a:moveTo>
                    <a:pt x="0" y="443868"/>
                  </a:moveTo>
                  <a:cubicBezTo>
                    <a:pt x="0" y="198726"/>
                    <a:pt x="198726" y="0"/>
                    <a:pt x="443868" y="0"/>
                  </a:cubicBezTo>
                  <a:cubicBezTo>
                    <a:pt x="689010" y="0"/>
                    <a:pt x="887736" y="198726"/>
                    <a:pt x="887736" y="443868"/>
                  </a:cubicBezTo>
                  <a:cubicBezTo>
                    <a:pt x="887736" y="689010"/>
                    <a:pt x="689010" y="887736"/>
                    <a:pt x="443868" y="887736"/>
                  </a:cubicBezTo>
                  <a:cubicBezTo>
                    <a:pt x="198726" y="887736"/>
                    <a:pt x="0" y="689010"/>
                    <a:pt x="0" y="443868"/>
                  </a:cubicBezTo>
                  <a:close/>
                </a:path>
              </a:pathLst>
            </a:custGeom>
            <a:sp3d prstMaterial="softEdge">
              <a:bevelT w="0" h="1905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2207528"/>
                <a:satOff val="8847"/>
                <a:lumOff val="1917"/>
                <a:alphaOff val="0"/>
              </a:schemeClr>
            </a:fillRef>
            <a:effectRef idx="2">
              <a:schemeClr val="accent5">
                <a:hueOff val="-2207528"/>
                <a:satOff val="8847"/>
                <a:lumOff val="1917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8266" tIns="178266" rIns="178266" bIns="178266" numCol="1" spcCol="1270" anchor="ctr" anchorCtr="0">
              <a:noAutofit/>
              <a:sp3d extrusionH="28000" prstMaterial="matte"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3800" kern="1200" dirty="0"/>
            </a:p>
          </p:txBody>
        </p:sp>
        <p:sp>
          <p:nvSpPr>
            <p:cNvPr id="9" name="フリーフォーム 8"/>
            <p:cNvSpPr/>
            <p:nvPr/>
          </p:nvSpPr>
          <p:spPr>
            <a:xfrm>
              <a:off x="6718281" y="3592507"/>
              <a:ext cx="887735" cy="887735"/>
            </a:xfrm>
            <a:custGeom>
              <a:avLst/>
              <a:gdLst>
                <a:gd name="connsiteX0" fmla="*/ 0 w 887735"/>
                <a:gd name="connsiteY0" fmla="*/ 443868 h 887735"/>
                <a:gd name="connsiteX1" fmla="*/ 443868 w 887735"/>
                <a:gd name="connsiteY1" fmla="*/ 0 h 887735"/>
                <a:gd name="connsiteX2" fmla="*/ 887736 w 887735"/>
                <a:gd name="connsiteY2" fmla="*/ 443868 h 887735"/>
                <a:gd name="connsiteX3" fmla="*/ 443868 w 887735"/>
                <a:gd name="connsiteY3" fmla="*/ 887736 h 887735"/>
                <a:gd name="connsiteX4" fmla="*/ 0 w 887735"/>
                <a:gd name="connsiteY4" fmla="*/ 443868 h 887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735" h="887735">
                  <a:moveTo>
                    <a:pt x="0" y="443868"/>
                  </a:moveTo>
                  <a:cubicBezTo>
                    <a:pt x="0" y="198726"/>
                    <a:pt x="198726" y="0"/>
                    <a:pt x="443868" y="0"/>
                  </a:cubicBezTo>
                  <a:cubicBezTo>
                    <a:pt x="689010" y="0"/>
                    <a:pt x="887736" y="198726"/>
                    <a:pt x="887736" y="443868"/>
                  </a:cubicBezTo>
                  <a:cubicBezTo>
                    <a:pt x="887736" y="689010"/>
                    <a:pt x="689010" y="887736"/>
                    <a:pt x="443868" y="887736"/>
                  </a:cubicBezTo>
                  <a:cubicBezTo>
                    <a:pt x="198726" y="887736"/>
                    <a:pt x="0" y="689010"/>
                    <a:pt x="0" y="443868"/>
                  </a:cubicBezTo>
                  <a:close/>
                </a:path>
              </a:pathLst>
            </a:custGeom>
            <a:sp3d prstMaterial="softEdge">
              <a:bevelT w="0" h="1905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3311292"/>
                <a:satOff val="13270"/>
                <a:lumOff val="2876"/>
                <a:alphaOff val="0"/>
              </a:schemeClr>
            </a:fillRef>
            <a:effectRef idx="2">
              <a:schemeClr val="accent5">
                <a:hueOff val="-3311292"/>
                <a:satOff val="13270"/>
                <a:lumOff val="287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8266" tIns="178266" rIns="178266" bIns="178266" numCol="1" spcCol="1270" anchor="ctr" anchorCtr="0">
              <a:noAutofit/>
              <a:sp3d extrusionH="28000" prstMaterial="matte"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3800" kern="1200" dirty="0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5934213" y="4671686"/>
              <a:ext cx="887735" cy="887735"/>
            </a:xfrm>
            <a:custGeom>
              <a:avLst/>
              <a:gdLst>
                <a:gd name="connsiteX0" fmla="*/ 0 w 887735"/>
                <a:gd name="connsiteY0" fmla="*/ 443868 h 887735"/>
                <a:gd name="connsiteX1" fmla="*/ 443868 w 887735"/>
                <a:gd name="connsiteY1" fmla="*/ 0 h 887735"/>
                <a:gd name="connsiteX2" fmla="*/ 887736 w 887735"/>
                <a:gd name="connsiteY2" fmla="*/ 443868 h 887735"/>
                <a:gd name="connsiteX3" fmla="*/ 443868 w 887735"/>
                <a:gd name="connsiteY3" fmla="*/ 887736 h 887735"/>
                <a:gd name="connsiteX4" fmla="*/ 0 w 887735"/>
                <a:gd name="connsiteY4" fmla="*/ 443868 h 887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735" h="887735">
                  <a:moveTo>
                    <a:pt x="0" y="443868"/>
                  </a:moveTo>
                  <a:cubicBezTo>
                    <a:pt x="0" y="198726"/>
                    <a:pt x="198726" y="0"/>
                    <a:pt x="443868" y="0"/>
                  </a:cubicBezTo>
                  <a:cubicBezTo>
                    <a:pt x="689010" y="0"/>
                    <a:pt x="887736" y="198726"/>
                    <a:pt x="887736" y="443868"/>
                  </a:cubicBezTo>
                  <a:cubicBezTo>
                    <a:pt x="887736" y="689010"/>
                    <a:pt x="689010" y="887736"/>
                    <a:pt x="443868" y="887736"/>
                  </a:cubicBezTo>
                  <a:cubicBezTo>
                    <a:pt x="198726" y="887736"/>
                    <a:pt x="0" y="689010"/>
                    <a:pt x="0" y="443868"/>
                  </a:cubicBezTo>
                  <a:close/>
                </a:path>
              </a:pathLst>
            </a:custGeom>
            <a:sp3d prstMaterial="softEdge">
              <a:bevelT w="0" h="1905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4415056"/>
                <a:satOff val="17694"/>
                <a:lumOff val="3835"/>
                <a:alphaOff val="0"/>
              </a:schemeClr>
            </a:fillRef>
            <a:effectRef idx="2">
              <a:schemeClr val="accent5">
                <a:hueOff val="-4415056"/>
                <a:satOff val="17694"/>
                <a:lumOff val="383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8266" tIns="178266" rIns="178266" bIns="178266" numCol="1" spcCol="1270" anchor="ctr" anchorCtr="0">
              <a:noAutofit/>
              <a:sp3d extrusionH="28000" prstMaterial="matte"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3800" kern="1200" dirty="0"/>
            </a:p>
          </p:txBody>
        </p:sp>
        <p:sp>
          <p:nvSpPr>
            <p:cNvPr id="13" name="フリーフォーム 12"/>
            <p:cNvSpPr/>
            <p:nvPr/>
          </p:nvSpPr>
          <p:spPr>
            <a:xfrm>
              <a:off x="4665563" y="5083895"/>
              <a:ext cx="887735" cy="887735"/>
            </a:xfrm>
            <a:custGeom>
              <a:avLst/>
              <a:gdLst>
                <a:gd name="connsiteX0" fmla="*/ 0 w 887735"/>
                <a:gd name="connsiteY0" fmla="*/ 443868 h 887735"/>
                <a:gd name="connsiteX1" fmla="*/ 443868 w 887735"/>
                <a:gd name="connsiteY1" fmla="*/ 0 h 887735"/>
                <a:gd name="connsiteX2" fmla="*/ 887736 w 887735"/>
                <a:gd name="connsiteY2" fmla="*/ 443868 h 887735"/>
                <a:gd name="connsiteX3" fmla="*/ 443868 w 887735"/>
                <a:gd name="connsiteY3" fmla="*/ 887736 h 887735"/>
                <a:gd name="connsiteX4" fmla="*/ 0 w 887735"/>
                <a:gd name="connsiteY4" fmla="*/ 443868 h 887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735" h="887735">
                  <a:moveTo>
                    <a:pt x="0" y="443868"/>
                  </a:moveTo>
                  <a:cubicBezTo>
                    <a:pt x="0" y="198726"/>
                    <a:pt x="198726" y="0"/>
                    <a:pt x="443868" y="0"/>
                  </a:cubicBezTo>
                  <a:cubicBezTo>
                    <a:pt x="689010" y="0"/>
                    <a:pt x="887736" y="198726"/>
                    <a:pt x="887736" y="443868"/>
                  </a:cubicBezTo>
                  <a:cubicBezTo>
                    <a:pt x="887736" y="689010"/>
                    <a:pt x="689010" y="887736"/>
                    <a:pt x="443868" y="887736"/>
                  </a:cubicBezTo>
                  <a:cubicBezTo>
                    <a:pt x="198726" y="887736"/>
                    <a:pt x="0" y="689010"/>
                    <a:pt x="0" y="443868"/>
                  </a:cubicBezTo>
                  <a:close/>
                </a:path>
              </a:pathLst>
            </a:custGeom>
            <a:sp3d prstMaterial="softEdge">
              <a:bevelT w="0" h="1905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5518820"/>
                <a:satOff val="22117"/>
                <a:lumOff val="4793"/>
                <a:alphaOff val="0"/>
              </a:schemeClr>
            </a:fillRef>
            <a:effectRef idx="2">
              <a:schemeClr val="accent5">
                <a:hueOff val="-5518820"/>
                <a:satOff val="22117"/>
                <a:lumOff val="479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8266" tIns="178266" rIns="178266" bIns="178266" numCol="1" spcCol="1270" anchor="ctr" anchorCtr="0">
              <a:noAutofit/>
              <a:sp3d extrusionH="28000" prstMaterial="matte"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3800" kern="1200" dirty="0"/>
            </a:p>
          </p:txBody>
        </p:sp>
        <p:sp>
          <p:nvSpPr>
            <p:cNvPr id="15" name="フリーフォーム 14"/>
            <p:cNvSpPr/>
            <p:nvPr/>
          </p:nvSpPr>
          <p:spPr>
            <a:xfrm>
              <a:off x="3396913" y="4671686"/>
              <a:ext cx="887735" cy="887735"/>
            </a:xfrm>
            <a:custGeom>
              <a:avLst/>
              <a:gdLst>
                <a:gd name="connsiteX0" fmla="*/ 0 w 887735"/>
                <a:gd name="connsiteY0" fmla="*/ 443868 h 887735"/>
                <a:gd name="connsiteX1" fmla="*/ 443868 w 887735"/>
                <a:gd name="connsiteY1" fmla="*/ 0 h 887735"/>
                <a:gd name="connsiteX2" fmla="*/ 887736 w 887735"/>
                <a:gd name="connsiteY2" fmla="*/ 443868 h 887735"/>
                <a:gd name="connsiteX3" fmla="*/ 443868 w 887735"/>
                <a:gd name="connsiteY3" fmla="*/ 887736 h 887735"/>
                <a:gd name="connsiteX4" fmla="*/ 0 w 887735"/>
                <a:gd name="connsiteY4" fmla="*/ 443868 h 887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735" h="887735">
                  <a:moveTo>
                    <a:pt x="0" y="443868"/>
                  </a:moveTo>
                  <a:cubicBezTo>
                    <a:pt x="0" y="198726"/>
                    <a:pt x="198726" y="0"/>
                    <a:pt x="443868" y="0"/>
                  </a:cubicBezTo>
                  <a:cubicBezTo>
                    <a:pt x="689010" y="0"/>
                    <a:pt x="887736" y="198726"/>
                    <a:pt x="887736" y="443868"/>
                  </a:cubicBezTo>
                  <a:cubicBezTo>
                    <a:pt x="887736" y="689010"/>
                    <a:pt x="689010" y="887736"/>
                    <a:pt x="443868" y="887736"/>
                  </a:cubicBezTo>
                  <a:cubicBezTo>
                    <a:pt x="198726" y="887736"/>
                    <a:pt x="0" y="689010"/>
                    <a:pt x="0" y="443868"/>
                  </a:cubicBezTo>
                  <a:close/>
                </a:path>
              </a:pathLst>
            </a:custGeom>
            <a:sp3d prstMaterial="softEdge">
              <a:bevelT w="0" h="1905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6622584"/>
                <a:satOff val="26541"/>
                <a:lumOff val="5752"/>
                <a:alphaOff val="0"/>
              </a:schemeClr>
            </a:fillRef>
            <a:effectRef idx="2">
              <a:schemeClr val="accent5">
                <a:hueOff val="-6622584"/>
                <a:satOff val="26541"/>
                <a:lumOff val="575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8266" tIns="178266" rIns="178266" bIns="178266" numCol="1" spcCol="1270" anchor="ctr" anchorCtr="0">
              <a:noAutofit/>
              <a:sp3d extrusionH="28000" prstMaterial="matte"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3800" kern="1200" dirty="0"/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2612844" y="3592507"/>
              <a:ext cx="887735" cy="887735"/>
            </a:xfrm>
            <a:custGeom>
              <a:avLst/>
              <a:gdLst>
                <a:gd name="connsiteX0" fmla="*/ 0 w 887735"/>
                <a:gd name="connsiteY0" fmla="*/ 443868 h 887735"/>
                <a:gd name="connsiteX1" fmla="*/ 443868 w 887735"/>
                <a:gd name="connsiteY1" fmla="*/ 0 h 887735"/>
                <a:gd name="connsiteX2" fmla="*/ 887736 w 887735"/>
                <a:gd name="connsiteY2" fmla="*/ 443868 h 887735"/>
                <a:gd name="connsiteX3" fmla="*/ 443868 w 887735"/>
                <a:gd name="connsiteY3" fmla="*/ 887736 h 887735"/>
                <a:gd name="connsiteX4" fmla="*/ 0 w 887735"/>
                <a:gd name="connsiteY4" fmla="*/ 443868 h 887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735" h="887735">
                  <a:moveTo>
                    <a:pt x="0" y="443868"/>
                  </a:moveTo>
                  <a:cubicBezTo>
                    <a:pt x="0" y="198726"/>
                    <a:pt x="198726" y="0"/>
                    <a:pt x="443868" y="0"/>
                  </a:cubicBezTo>
                  <a:cubicBezTo>
                    <a:pt x="689010" y="0"/>
                    <a:pt x="887736" y="198726"/>
                    <a:pt x="887736" y="443868"/>
                  </a:cubicBezTo>
                  <a:cubicBezTo>
                    <a:pt x="887736" y="689010"/>
                    <a:pt x="689010" y="887736"/>
                    <a:pt x="443868" y="887736"/>
                  </a:cubicBezTo>
                  <a:cubicBezTo>
                    <a:pt x="198726" y="887736"/>
                    <a:pt x="0" y="689010"/>
                    <a:pt x="0" y="443868"/>
                  </a:cubicBezTo>
                  <a:close/>
                </a:path>
              </a:pathLst>
            </a:custGeom>
            <a:sp3d prstMaterial="softEdge">
              <a:bevelT w="0" h="1905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7726349"/>
                <a:satOff val="30964"/>
                <a:lumOff val="6711"/>
                <a:alphaOff val="0"/>
              </a:schemeClr>
            </a:fillRef>
            <a:effectRef idx="2">
              <a:schemeClr val="accent5">
                <a:hueOff val="-7726349"/>
                <a:satOff val="30964"/>
                <a:lumOff val="6711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8266" tIns="178266" rIns="178266" bIns="178266" numCol="1" spcCol="1270" anchor="ctr" anchorCtr="0">
              <a:noAutofit/>
              <a:sp3d extrusionH="28000" prstMaterial="matte"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3800" kern="1200" dirty="0"/>
            </a:p>
          </p:txBody>
        </p:sp>
        <p:sp>
          <p:nvSpPr>
            <p:cNvPr id="19" name="フリーフォーム 18"/>
            <p:cNvSpPr/>
            <p:nvPr/>
          </p:nvSpPr>
          <p:spPr>
            <a:xfrm>
              <a:off x="2612844" y="2258570"/>
              <a:ext cx="887735" cy="887735"/>
            </a:xfrm>
            <a:custGeom>
              <a:avLst/>
              <a:gdLst>
                <a:gd name="connsiteX0" fmla="*/ 0 w 887735"/>
                <a:gd name="connsiteY0" fmla="*/ 443868 h 887735"/>
                <a:gd name="connsiteX1" fmla="*/ 443868 w 887735"/>
                <a:gd name="connsiteY1" fmla="*/ 0 h 887735"/>
                <a:gd name="connsiteX2" fmla="*/ 887736 w 887735"/>
                <a:gd name="connsiteY2" fmla="*/ 443868 h 887735"/>
                <a:gd name="connsiteX3" fmla="*/ 443868 w 887735"/>
                <a:gd name="connsiteY3" fmla="*/ 887736 h 887735"/>
                <a:gd name="connsiteX4" fmla="*/ 0 w 887735"/>
                <a:gd name="connsiteY4" fmla="*/ 443868 h 887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735" h="887735">
                  <a:moveTo>
                    <a:pt x="0" y="443868"/>
                  </a:moveTo>
                  <a:cubicBezTo>
                    <a:pt x="0" y="198726"/>
                    <a:pt x="198726" y="0"/>
                    <a:pt x="443868" y="0"/>
                  </a:cubicBezTo>
                  <a:cubicBezTo>
                    <a:pt x="689010" y="0"/>
                    <a:pt x="887736" y="198726"/>
                    <a:pt x="887736" y="443868"/>
                  </a:cubicBezTo>
                  <a:cubicBezTo>
                    <a:pt x="887736" y="689010"/>
                    <a:pt x="689010" y="887736"/>
                    <a:pt x="443868" y="887736"/>
                  </a:cubicBezTo>
                  <a:cubicBezTo>
                    <a:pt x="198726" y="887736"/>
                    <a:pt x="0" y="689010"/>
                    <a:pt x="0" y="443868"/>
                  </a:cubicBezTo>
                  <a:close/>
                </a:path>
              </a:pathLst>
            </a:custGeom>
            <a:sp3d prstMaterial="softEdge">
              <a:bevelT w="0" h="1905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8830112"/>
                <a:satOff val="35388"/>
                <a:lumOff val="7669"/>
                <a:alphaOff val="0"/>
              </a:schemeClr>
            </a:fillRef>
            <a:effectRef idx="2">
              <a:schemeClr val="accent5">
                <a:hueOff val="-8830112"/>
                <a:satOff val="35388"/>
                <a:lumOff val="766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8266" tIns="178266" rIns="178266" bIns="178266" numCol="1" spcCol="1270" anchor="ctr" anchorCtr="0">
              <a:noAutofit/>
              <a:sp3d extrusionH="28000" prstMaterial="matte"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3800" kern="1200" dirty="0"/>
            </a:p>
          </p:txBody>
        </p:sp>
        <p:sp>
          <p:nvSpPr>
            <p:cNvPr id="21" name="フリーフォーム 20"/>
            <p:cNvSpPr/>
            <p:nvPr/>
          </p:nvSpPr>
          <p:spPr>
            <a:xfrm>
              <a:off x="3396913" y="1179392"/>
              <a:ext cx="887735" cy="887735"/>
            </a:xfrm>
            <a:custGeom>
              <a:avLst/>
              <a:gdLst>
                <a:gd name="connsiteX0" fmla="*/ 0 w 887735"/>
                <a:gd name="connsiteY0" fmla="*/ 443868 h 887735"/>
                <a:gd name="connsiteX1" fmla="*/ 443868 w 887735"/>
                <a:gd name="connsiteY1" fmla="*/ 0 h 887735"/>
                <a:gd name="connsiteX2" fmla="*/ 887736 w 887735"/>
                <a:gd name="connsiteY2" fmla="*/ 443868 h 887735"/>
                <a:gd name="connsiteX3" fmla="*/ 443868 w 887735"/>
                <a:gd name="connsiteY3" fmla="*/ 887736 h 887735"/>
                <a:gd name="connsiteX4" fmla="*/ 0 w 887735"/>
                <a:gd name="connsiteY4" fmla="*/ 443868 h 887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7735" h="887735">
                  <a:moveTo>
                    <a:pt x="0" y="443868"/>
                  </a:moveTo>
                  <a:cubicBezTo>
                    <a:pt x="0" y="198726"/>
                    <a:pt x="198726" y="0"/>
                    <a:pt x="443868" y="0"/>
                  </a:cubicBezTo>
                  <a:cubicBezTo>
                    <a:pt x="689010" y="0"/>
                    <a:pt x="887736" y="198726"/>
                    <a:pt x="887736" y="443868"/>
                  </a:cubicBezTo>
                  <a:cubicBezTo>
                    <a:pt x="887736" y="689010"/>
                    <a:pt x="689010" y="887736"/>
                    <a:pt x="443868" y="887736"/>
                  </a:cubicBezTo>
                  <a:cubicBezTo>
                    <a:pt x="198726" y="887736"/>
                    <a:pt x="0" y="689010"/>
                    <a:pt x="0" y="443868"/>
                  </a:cubicBezTo>
                  <a:close/>
                </a:path>
              </a:pathLst>
            </a:custGeom>
            <a:sp3d prstMaterial="softEdge">
              <a:bevelT w="0" h="1905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78266" tIns="178266" rIns="178266" bIns="178266" numCol="1" spcCol="1270" anchor="ctr" anchorCtr="0">
              <a:noAutofit/>
              <a:sp3d extrusionH="28000" prstMaterial="matte"/>
            </a:bodyPr>
            <a:lstStyle/>
            <a:p>
              <a:pPr lvl="0"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3800" kern="1200" dirty="0"/>
            </a:p>
          </p:txBody>
        </p:sp>
      </p:grpSp>
      <p:sp>
        <p:nvSpPr>
          <p:cNvPr id="14" name="テキスト ボックス 13"/>
          <p:cNvSpPr txBox="1"/>
          <p:nvPr/>
        </p:nvSpPr>
        <p:spPr>
          <a:xfrm>
            <a:off x="272480" y="220631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タイトルスペース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72481" y="637320"/>
            <a:ext cx="9361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endParaRPr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944888" y="155679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750448" y="191827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083837" y="2780928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427283" y="394722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863177" y="500898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745088" y="505692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955154" y="447537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107290" y="341907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6475867" y="243722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323025" y="173361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6466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フリーフォーム 21"/>
          <p:cNvSpPr/>
          <p:nvPr/>
        </p:nvSpPr>
        <p:spPr>
          <a:xfrm>
            <a:off x="1724149" y="188670"/>
            <a:ext cx="6840732" cy="6840730"/>
          </a:xfrm>
          <a:custGeom>
            <a:avLst/>
            <a:gdLst>
              <a:gd name="connsiteX0" fmla="*/ 0 w 978035"/>
              <a:gd name="connsiteY0" fmla="*/ 489018 h 978035"/>
              <a:gd name="connsiteX1" fmla="*/ 489018 w 978035"/>
              <a:gd name="connsiteY1" fmla="*/ 0 h 978035"/>
              <a:gd name="connsiteX2" fmla="*/ 978036 w 978035"/>
              <a:gd name="connsiteY2" fmla="*/ 489018 h 978035"/>
              <a:gd name="connsiteX3" fmla="*/ 489018 w 978035"/>
              <a:gd name="connsiteY3" fmla="*/ 978036 h 978035"/>
              <a:gd name="connsiteX4" fmla="*/ 0 w 978035"/>
              <a:gd name="connsiteY4" fmla="*/ 489018 h 978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78035" h="978035">
                <a:moveTo>
                  <a:pt x="0" y="489018"/>
                </a:moveTo>
                <a:cubicBezTo>
                  <a:pt x="0" y="218941"/>
                  <a:pt x="218941" y="0"/>
                  <a:pt x="489018" y="0"/>
                </a:cubicBezTo>
                <a:cubicBezTo>
                  <a:pt x="759095" y="0"/>
                  <a:pt x="978036" y="218941"/>
                  <a:pt x="978036" y="489018"/>
                </a:cubicBezTo>
                <a:cubicBezTo>
                  <a:pt x="978036" y="759095"/>
                  <a:pt x="759095" y="978036"/>
                  <a:pt x="489018" y="978036"/>
                </a:cubicBezTo>
                <a:cubicBezTo>
                  <a:pt x="218941" y="978036"/>
                  <a:pt x="0" y="759095"/>
                  <a:pt x="0" y="489018"/>
                </a:cubicBezTo>
                <a:close/>
              </a:path>
            </a:pathLst>
          </a:custGeom>
          <a:solidFill>
            <a:schemeClr val="bg1"/>
          </a:solidFill>
          <a:scene3d>
            <a:camera prst="perspectiveRelaxed">
              <a:rot lat="19149996" lon="20104178" rev="1577324"/>
            </a:camera>
            <a:lightRig rig="twoPt" dir="t"/>
            <a:backdrop>
              <a:anchor x="0" y="0" z="-210000"/>
              <a:norm dx="0" dy="0" dz="914400"/>
              <a:up dx="0" dy="914400" dz="0"/>
            </a:backdrop>
          </a:scene3d>
          <a:sp3d prstMaterial="matte">
            <a:bevelT w="0" h="254000"/>
            <a:bevelB w="0" h="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7450407"/>
              <a:satOff val="29858"/>
              <a:lumOff val="6471"/>
              <a:alphaOff val="0"/>
            </a:schemeClr>
          </a:fillRef>
          <a:effectRef idx="2">
            <a:schemeClr val="accent5">
              <a:hueOff val="-7450407"/>
              <a:satOff val="29858"/>
              <a:lumOff val="6471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95300" tIns="195300" rIns="195300" bIns="195300" numCol="1" spcCol="1270" anchor="ctr" anchorCtr="0">
            <a:noAutofit/>
            <a:sp3d extrusionH="28000" prstMaterial="matte"/>
          </a:bodyPr>
          <a:lstStyle/>
          <a:p>
            <a:pPr lvl="0" algn="ctr" defTabSz="1822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ja-JP" altLang="en-US" sz="4100" kern="1200" dirty="0"/>
          </a:p>
        </p:txBody>
      </p:sp>
      <p:grpSp>
        <p:nvGrpSpPr>
          <p:cNvPr id="2" name="グループ化 1"/>
          <p:cNvGrpSpPr/>
          <p:nvPr/>
        </p:nvGrpSpPr>
        <p:grpSpPr>
          <a:xfrm>
            <a:off x="1913061" y="212471"/>
            <a:ext cx="6392740" cy="6313872"/>
            <a:chOff x="2507752" y="799824"/>
            <a:chExt cx="5203357" cy="513916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Relaxed">
              <a:rot lat="19149996" lon="20104178" rev="1577324"/>
            </a:camera>
            <a:lightRig rig="twoPt" dir="t"/>
            <a:backdrop>
              <a:anchor x="0" y="0" z="-210000"/>
              <a:norm dx="0" dy="0" dz="914400"/>
              <a:up dx="0" dy="914400" dz="0"/>
            </a:backdrop>
          </a:scene3d>
        </p:grpSpPr>
        <p:sp>
          <p:nvSpPr>
            <p:cNvPr id="3" name="フリーフォーム 2"/>
            <p:cNvSpPr/>
            <p:nvPr/>
          </p:nvSpPr>
          <p:spPr>
            <a:xfrm>
              <a:off x="4620413" y="799824"/>
              <a:ext cx="978035" cy="978035"/>
            </a:xfrm>
            <a:custGeom>
              <a:avLst/>
              <a:gdLst>
                <a:gd name="connsiteX0" fmla="*/ 0 w 978035"/>
                <a:gd name="connsiteY0" fmla="*/ 489018 h 978035"/>
                <a:gd name="connsiteX1" fmla="*/ 489018 w 978035"/>
                <a:gd name="connsiteY1" fmla="*/ 0 h 978035"/>
                <a:gd name="connsiteX2" fmla="*/ 978036 w 978035"/>
                <a:gd name="connsiteY2" fmla="*/ 489018 h 978035"/>
                <a:gd name="connsiteX3" fmla="*/ 489018 w 978035"/>
                <a:gd name="connsiteY3" fmla="*/ 978036 h 978035"/>
                <a:gd name="connsiteX4" fmla="*/ 0 w 978035"/>
                <a:gd name="connsiteY4" fmla="*/ 489018 h 978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8035" h="978035">
                  <a:moveTo>
                    <a:pt x="0" y="489018"/>
                  </a:moveTo>
                  <a:cubicBezTo>
                    <a:pt x="0" y="218941"/>
                    <a:pt x="218941" y="0"/>
                    <a:pt x="489018" y="0"/>
                  </a:cubicBezTo>
                  <a:cubicBezTo>
                    <a:pt x="759095" y="0"/>
                    <a:pt x="978036" y="218941"/>
                    <a:pt x="978036" y="489018"/>
                  </a:cubicBezTo>
                  <a:cubicBezTo>
                    <a:pt x="978036" y="759095"/>
                    <a:pt x="759095" y="978036"/>
                    <a:pt x="489018" y="978036"/>
                  </a:cubicBezTo>
                  <a:cubicBezTo>
                    <a:pt x="218941" y="978036"/>
                    <a:pt x="0" y="759095"/>
                    <a:pt x="0" y="489018"/>
                  </a:cubicBezTo>
                  <a:close/>
                </a:path>
              </a:pathLst>
            </a:custGeom>
            <a:sp3d prstMaterial="matt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5300" tIns="195300" rIns="195300" bIns="195300" numCol="1" spcCol="1270" anchor="ctr" anchorCtr="0">
              <a:noAutofit/>
              <a:sp3d extrusionH="28000" prstMaterial="matte"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4100" kern="1200" dirty="0"/>
            </a:p>
          </p:txBody>
        </p:sp>
        <p:sp>
          <p:nvSpPr>
            <p:cNvPr id="5" name="フリーフォーム 4"/>
            <p:cNvSpPr/>
            <p:nvPr/>
          </p:nvSpPr>
          <p:spPr>
            <a:xfrm>
              <a:off x="5999354" y="1301717"/>
              <a:ext cx="978035" cy="978035"/>
            </a:xfrm>
            <a:custGeom>
              <a:avLst/>
              <a:gdLst>
                <a:gd name="connsiteX0" fmla="*/ 0 w 978035"/>
                <a:gd name="connsiteY0" fmla="*/ 489018 h 978035"/>
                <a:gd name="connsiteX1" fmla="*/ 489018 w 978035"/>
                <a:gd name="connsiteY1" fmla="*/ 0 h 978035"/>
                <a:gd name="connsiteX2" fmla="*/ 978036 w 978035"/>
                <a:gd name="connsiteY2" fmla="*/ 489018 h 978035"/>
                <a:gd name="connsiteX3" fmla="*/ 489018 w 978035"/>
                <a:gd name="connsiteY3" fmla="*/ 978036 h 978035"/>
                <a:gd name="connsiteX4" fmla="*/ 0 w 978035"/>
                <a:gd name="connsiteY4" fmla="*/ 489018 h 978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8035" h="978035">
                  <a:moveTo>
                    <a:pt x="0" y="489018"/>
                  </a:moveTo>
                  <a:cubicBezTo>
                    <a:pt x="0" y="218941"/>
                    <a:pt x="218941" y="0"/>
                    <a:pt x="489018" y="0"/>
                  </a:cubicBezTo>
                  <a:cubicBezTo>
                    <a:pt x="759095" y="0"/>
                    <a:pt x="978036" y="218941"/>
                    <a:pt x="978036" y="489018"/>
                  </a:cubicBezTo>
                  <a:cubicBezTo>
                    <a:pt x="978036" y="759095"/>
                    <a:pt x="759095" y="978036"/>
                    <a:pt x="489018" y="978036"/>
                  </a:cubicBezTo>
                  <a:cubicBezTo>
                    <a:pt x="218941" y="978036"/>
                    <a:pt x="0" y="759095"/>
                    <a:pt x="0" y="489018"/>
                  </a:cubicBezTo>
                  <a:close/>
                </a:path>
              </a:pathLst>
            </a:custGeom>
            <a:sp3d prstMaterial="matt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241735"/>
                <a:satOff val="4976"/>
                <a:lumOff val="1078"/>
                <a:alphaOff val="0"/>
              </a:schemeClr>
            </a:fillRef>
            <a:effectRef idx="2">
              <a:schemeClr val="accent5">
                <a:hueOff val="-1241735"/>
                <a:satOff val="4976"/>
                <a:lumOff val="107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5300" tIns="195300" rIns="195300" bIns="195300" numCol="1" spcCol="1270" anchor="ctr" anchorCtr="0">
              <a:noAutofit/>
              <a:sp3d extrusionH="28000" prstMaterial="matte"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4100" kern="1200" dirty="0"/>
            </a:p>
          </p:txBody>
        </p:sp>
        <p:sp>
          <p:nvSpPr>
            <p:cNvPr id="7" name="フリーフォーム 6"/>
            <p:cNvSpPr/>
            <p:nvPr/>
          </p:nvSpPr>
          <p:spPr>
            <a:xfrm>
              <a:off x="6733074" y="2572557"/>
              <a:ext cx="978035" cy="978035"/>
            </a:xfrm>
            <a:custGeom>
              <a:avLst/>
              <a:gdLst>
                <a:gd name="connsiteX0" fmla="*/ 0 w 978035"/>
                <a:gd name="connsiteY0" fmla="*/ 489018 h 978035"/>
                <a:gd name="connsiteX1" fmla="*/ 489018 w 978035"/>
                <a:gd name="connsiteY1" fmla="*/ 0 h 978035"/>
                <a:gd name="connsiteX2" fmla="*/ 978036 w 978035"/>
                <a:gd name="connsiteY2" fmla="*/ 489018 h 978035"/>
                <a:gd name="connsiteX3" fmla="*/ 489018 w 978035"/>
                <a:gd name="connsiteY3" fmla="*/ 978036 h 978035"/>
                <a:gd name="connsiteX4" fmla="*/ 0 w 978035"/>
                <a:gd name="connsiteY4" fmla="*/ 489018 h 978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8035" h="978035">
                  <a:moveTo>
                    <a:pt x="0" y="489018"/>
                  </a:moveTo>
                  <a:cubicBezTo>
                    <a:pt x="0" y="218941"/>
                    <a:pt x="218941" y="0"/>
                    <a:pt x="489018" y="0"/>
                  </a:cubicBezTo>
                  <a:cubicBezTo>
                    <a:pt x="759095" y="0"/>
                    <a:pt x="978036" y="218941"/>
                    <a:pt x="978036" y="489018"/>
                  </a:cubicBezTo>
                  <a:cubicBezTo>
                    <a:pt x="978036" y="759095"/>
                    <a:pt x="759095" y="978036"/>
                    <a:pt x="489018" y="978036"/>
                  </a:cubicBezTo>
                  <a:cubicBezTo>
                    <a:pt x="218941" y="978036"/>
                    <a:pt x="0" y="759095"/>
                    <a:pt x="0" y="489018"/>
                  </a:cubicBezTo>
                  <a:close/>
                </a:path>
              </a:pathLst>
            </a:custGeom>
            <a:sp3d prstMaterial="matt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2483469"/>
                <a:satOff val="9953"/>
                <a:lumOff val="2157"/>
                <a:alphaOff val="0"/>
              </a:schemeClr>
            </a:fillRef>
            <a:effectRef idx="2">
              <a:schemeClr val="accent5">
                <a:hueOff val="-2483469"/>
                <a:satOff val="9953"/>
                <a:lumOff val="2157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5300" tIns="195300" rIns="195300" bIns="195300" numCol="1" spcCol="1270" anchor="ctr" anchorCtr="0">
              <a:noAutofit/>
              <a:sp3d extrusionH="28000" prstMaterial="matte"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4100" kern="1200" dirty="0"/>
            </a:p>
          </p:txBody>
        </p:sp>
        <p:sp>
          <p:nvSpPr>
            <p:cNvPr id="9" name="フリーフォーム 8"/>
            <p:cNvSpPr/>
            <p:nvPr/>
          </p:nvSpPr>
          <p:spPr>
            <a:xfrm>
              <a:off x="6478256" y="4017702"/>
              <a:ext cx="978035" cy="978035"/>
            </a:xfrm>
            <a:custGeom>
              <a:avLst/>
              <a:gdLst>
                <a:gd name="connsiteX0" fmla="*/ 0 w 978035"/>
                <a:gd name="connsiteY0" fmla="*/ 489018 h 978035"/>
                <a:gd name="connsiteX1" fmla="*/ 489018 w 978035"/>
                <a:gd name="connsiteY1" fmla="*/ 0 h 978035"/>
                <a:gd name="connsiteX2" fmla="*/ 978036 w 978035"/>
                <a:gd name="connsiteY2" fmla="*/ 489018 h 978035"/>
                <a:gd name="connsiteX3" fmla="*/ 489018 w 978035"/>
                <a:gd name="connsiteY3" fmla="*/ 978036 h 978035"/>
                <a:gd name="connsiteX4" fmla="*/ 0 w 978035"/>
                <a:gd name="connsiteY4" fmla="*/ 489018 h 978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8035" h="978035">
                  <a:moveTo>
                    <a:pt x="0" y="489018"/>
                  </a:moveTo>
                  <a:cubicBezTo>
                    <a:pt x="0" y="218941"/>
                    <a:pt x="218941" y="0"/>
                    <a:pt x="489018" y="0"/>
                  </a:cubicBezTo>
                  <a:cubicBezTo>
                    <a:pt x="759095" y="0"/>
                    <a:pt x="978036" y="218941"/>
                    <a:pt x="978036" y="489018"/>
                  </a:cubicBezTo>
                  <a:cubicBezTo>
                    <a:pt x="978036" y="759095"/>
                    <a:pt x="759095" y="978036"/>
                    <a:pt x="489018" y="978036"/>
                  </a:cubicBezTo>
                  <a:cubicBezTo>
                    <a:pt x="218941" y="978036"/>
                    <a:pt x="0" y="759095"/>
                    <a:pt x="0" y="489018"/>
                  </a:cubicBezTo>
                  <a:close/>
                </a:path>
              </a:pathLst>
            </a:custGeom>
            <a:sp3d prstMaterial="matt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3725204"/>
                <a:satOff val="14929"/>
                <a:lumOff val="3235"/>
                <a:alphaOff val="0"/>
              </a:schemeClr>
            </a:fillRef>
            <a:effectRef idx="2">
              <a:schemeClr val="accent5">
                <a:hueOff val="-3725204"/>
                <a:satOff val="14929"/>
                <a:lumOff val="323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5300" tIns="195300" rIns="195300" bIns="195300" numCol="1" spcCol="1270" anchor="ctr" anchorCtr="0">
              <a:noAutofit/>
              <a:sp3d extrusionH="28000" prstMaterial="matte"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4100" kern="1200" dirty="0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5354132" y="4960954"/>
              <a:ext cx="978035" cy="978035"/>
            </a:xfrm>
            <a:custGeom>
              <a:avLst/>
              <a:gdLst>
                <a:gd name="connsiteX0" fmla="*/ 0 w 978035"/>
                <a:gd name="connsiteY0" fmla="*/ 489018 h 978035"/>
                <a:gd name="connsiteX1" fmla="*/ 489018 w 978035"/>
                <a:gd name="connsiteY1" fmla="*/ 0 h 978035"/>
                <a:gd name="connsiteX2" fmla="*/ 978036 w 978035"/>
                <a:gd name="connsiteY2" fmla="*/ 489018 h 978035"/>
                <a:gd name="connsiteX3" fmla="*/ 489018 w 978035"/>
                <a:gd name="connsiteY3" fmla="*/ 978036 h 978035"/>
                <a:gd name="connsiteX4" fmla="*/ 0 w 978035"/>
                <a:gd name="connsiteY4" fmla="*/ 489018 h 978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8035" h="978035">
                  <a:moveTo>
                    <a:pt x="0" y="489018"/>
                  </a:moveTo>
                  <a:cubicBezTo>
                    <a:pt x="0" y="218941"/>
                    <a:pt x="218941" y="0"/>
                    <a:pt x="489018" y="0"/>
                  </a:cubicBezTo>
                  <a:cubicBezTo>
                    <a:pt x="759095" y="0"/>
                    <a:pt x="978036" y="218941"/>
                    <a:pt x="978036" y="489018"/>
                  </a:cubicBezTo>
                  <a:cubicBezTo>
                    <a:pt x="978036" y="759095"/>
                    <a:pt x="759095" y="978036"/>
                    <a:pt x="489018" y="978036"/>
                  </a:cubicBezTo>
                  <a:cubicBezTo>
                    <a:pt x="218941" y="978036"/>
                    <a:pt x="0" y="759095"/>
                    <a:pt x="0" y="489018"/>
                  </a:cubicBezTo>
                  <a:close/>
                </a:path>
              </a:pathLst>
            </a:custGeom>
            <a:sp3d prstMaterial="matt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2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5300" tIns="195300" rIns="195300" bIns="195300" numCol="1" spcCol="1270" anchor="ctr" anchorCtr="0">
              <a:noAutofit/>
              <a:sp3d extrusionH="28000" prstMaterial="matte"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4100" kern="1200" dirty="0"/>
            </a:p>
          </p:txBody>
        </p:sp>
        <p:sp>
          <p:nvSpPr>
            <p:cNvPr id="13" name="フリーフォーム 12"/>
            <p:cNvSpPr/>
            <p:nvPr/>
          </p:nvSpPr>
          <p:spPr>
            <a:xfrm>
              <a:off x="3886693" y="4960954"/>
              <a:ext cx="978035" cy="978035"/>
            </a:xfrm>
            <a:custGeom>
              <a:avLst/>
              <a:gdLst>
                <a:gd name="connsiteX0" fmla="*/ 0 w 978035"/>
                <a:gd name="connsiteY0" fmla="*/ 489018 h 978035"/>
                <a:gd name="connsiteX1" fmla="*/ 489018 w 978035"/>
                <a:gd name="connsiteY1" fmla="*/ 0 h 978035"/>
                <a:gd name="connsiteX2" fmla="*/ 978036 w 978035"/>
                <a:gd name="connsiteY2" fmla="*/ 489018 h 978035"/>
                <a:gd name="connsiteX3" fmla="*/ 489018 w 978035"/>
                <a:gd name="connsiteY3" fmla="*/ 978036 h 978035"/>
                <a:gd name="connsiteX4" fmla="*/ 0 w 978035"/>
                <a:gd name="connsiteY4" fmla="*/ 489018 h 978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8035" h="978035">
                  <a:moveTo>
                    <a:pt x="0" y="489018"/>
                  </a:moveTo>
                  <a:cubicBezTo>
                    <a:pt x="0" y="218941"/>
                    <a:pt x="218941" y="0"/>
                    <a:pt x="489018" y="0"/>
                  </a:cubicBezTo>
                  <a:cubicBezTo>
                    <a:pt x="759095" y="0"/>
                    <a:pt x="978036" y="218941"/>
                    <a:pt x="978036" y="489018"/>
                  </a:cubicBezTo>
                  <a:cubicBezTo>
                    <a:pt x="978036" y="759095"/>
                    <a:pt x="759095" y="978036"/>
                    <a:pt x="489018" y="978036"/>
                  </a:cubicBezTo>
                  <a:cubicBezTo>
                    <a:pt x="218941" y="978036"/>
                    <a:pt x="0" y="759095"/>
                    <a:pt x="0" y="489018"/>
                  </a:cubicBezTo>
                  <a:close/>
                </a:path>
              </a:pathLst>
            </a:custGeom>
            <a:sp3d prstMaterial="matt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6208672"/>
                <a:satOff val="24882"/>
                <a:lumOff val="5392"/>
                <a:alphaOff val="0"/>
              </a:schemeClr>
            </a:fillRef>
            <a:effectRef idx="2">
              <a:schemeClr val="accent5">
                <a:hueOff val="-6208672"/>
                <a:satOff val="24882"/>
                <a:lumOff val="539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5300" tIns="195300" rIns="195300" bIns="195300" numCol="1" spcCol="1270" anchor="ctr" anchorCtr="0">
              <a:noAutofit/>
              <a:sp3d extrusionH="28000" prstMaterial="matte"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4100" kern="1200" dirty="0"/>
            </a:p>
          </p:txBody>
        </p:sp>
        <p:sp>
          <p:nvSpPr>
            <p:cNvPr id="15" name="フリーフォーム 14"/>
            <p:cNvSpPr/>
            <p:nvPr/>
          </p:nvSpPr>
          <p:spPr>
            <a:xfrm>
              <a:off x="2762570" y="4017702"/>
              <a:ext cx="978035" cy="978035"/>
            </a:xfrm>
            <a:custGeom>
              <a:avLst/>
              <a:gdLst>
                <a:gd name="connsiteX0" fmla="*/ 0 w 978035"/>
                <a:gd name="connsiteY0" fmla="*/ 489018 h 978035"/>
                <a:gd name="connsiteX1" fmla="*/ 489018 w 978035"/>
                <a:gd name="connsiteY1" fmla="*/ 0 h 978035"/>
                <a:gd name="connsiteX2" fmla="*/ 978036 w 978035"/>
                <a:gd name="connsiteY2" fmla="*/ 489018 h 978035"/>
                <a:gd name="connsiteX3" fmla="*/ 489018 w 978035"/>
                <a:gd name="connsiteY3" fmla="*/ 978036 h 978035"/>
                <a:gd name="connsiteX4" fmla="*/ 0 w 978035"/>
                <a:gd name="connsiteY4" fmla="*/ 489018 h 978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8035" h="978035">
                  <a:moveTo>
                    <a:pt x="0" y="489018"/>
                  </a:moveTo>
                  <a:cubicBezTo>
                    <a:pt x="0" y="218941"/>
                    <a:pt x="218941" y="0"/>
                    <a:pt x="489018" y="0"/>
                  </a:cubicBezTo>
                  <a:cubicBezTo>
                    <a:pt x="759095" y="0"/>
                    <a:pt x="978036" y="218941"/>
                    <a:pt x="978036" y="489018"/>
                  </a:cubicBezTo>
                  <a:cubicBezTo>
                    <a:pt x="978036" y="759095"/>
                    <a:pt x="759095" y="978036"/>
                    <a:pt x="489018" y="978036"/>
                  </a:cubicBezTo>
                  <a:cubicBezTo>
                    <a:pt x="218941" y="978036"/>
                    <a:pt x="0" y="759095"/>
                    <a:pt x="0" y="489018"/>
                  </a:cubicBezTo>
                  <a:close/>
                </a:path>
              </a:pathLst>
            </a:custGeom>
            <a:sp3d prstMaterial="matt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7450407"/>
                <a:satOff val="29858"/>
                <a:lumOff val="6471"/>
                <a:alphaOff val="0"/>
              </a:schemeClr>
            </a:fillRef>
            <a:effectRef idx="2">
              <a:schemeClr val="accent5">
                <a:hueOff val="-7450407"/>
                <a:satOff val="29858"/>
                <a:lumOff val="6471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5300" tIns="195300" rIns="195300" bIns="195300" numCol="1" spcCol="1270" anchor="ctr" anchorCtr="0">
              <a:noAutofit/>
              <a:sp3d extrusionH="28000" prstMaterial="matte"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4100" kern="1200" dirty="0"/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2507752" y="2572557"/>
              <a:ext cx="978035" cy="978035"/>
            </a:xfrm>
            <a:custGeom>
              <a:avLst/>
              <a:gdLst>
                <a:gd name="connsiteX0" fmla="*/ 0 w 978035"/>
                <a:gd name="connsiteY0" fmla="*/ 489018 h 978035"/>
                <a:gd name="connsiteX1" fmla="*/ 489018 w 978035"/>
                <a:gd name="connsiteY1" fmla="*/ 0 h 978035"/>
                <a:gd name="connsiteX2" fmla="*/ 978036 w 978035"/>
                <a:gd name="connsiteY2" fmla="*/ 489018 h 978035"/>
                <a:gd name="connsiteX3" fmla="*/ 489018 w 978035"/>
                <a:gd name="connsiteY3" fmla="*/ 978036 h 978035"/>
                <a:gd name="connsiteX4" fmla="*/ 0 w 978035"/>
                <a:gd name="connsiteY4" fmla="*/ 489018 h 978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8035" h="978035">
                  <a:moveTo>
                    <a:pt x="0" y="489018"/>
                  </a:moveTo>
                  <a:cubicBezTo>
                    <a:pt x="0" y="218941"/>
                    <a:pt x="218941" y="0"/>
                    <a:pt x="489018" y="0"/>
                  </a:cubicBezTo>
                  <a:cubicBezTo>
                    <a:pt x="759095" y="0"/>
                    <a:pt x="978036" y="218941"/>
                    <a:pt x="978036" y="489018"/>
                  </a:cubicBezTo>
                  <a:cubicBezTo>
                    <a:pt x="978036" y="759095"/>
                    <a:pt x="759095" y="978036"/>
                    <a:pt x="489018" y="978036"/>
                  </a:cubicBezTo>
                  <a:cubicBezTo>
                    <a:pt x="218941" y="978036"/>
                    <a:pt x="0" y="759095"/>
                    <a:pt x="0" y="489018"/>
                  </a:cubicBezTo>
                  <a:close/>
                </a:path>
              </a:pathLst>
            </a:custGeom>
            <a:sp3d prstMaterial="matt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8692142"/>
                <a:satOff val="34835"/>
                <a:lumOff val="7549"/>
                <a:alphaOff val="0"/>
              </a:schemeClr>
            </a:fillRef>
            <a:effectRef idx="2">
              <a:schemeClr val="accent5">
                <a:hueOff val="-8692142"/>
                <a:satOff val="34835"/>
                <a:lumOff val="7549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5300" tIns="195300" rIns="195300" bIns="195300" numCol="1" spcCol="1270" anchor="ctr" anchorCtr="0">
              <a:noAutofit/>
              <a:sp3d extrusionH="28000" prstMaterial="matte"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4100" kern="1200" dirty="0"/>
            </a:p>
          </p:txBody>
        </p:sp>
        <p:sp>
          <p:nvSpPr>
            <p:cNvPr id="19" name="フリーフォーム 18"/>
            <p:cNvSpPr/>
            <p:nvPr/>
          </p:nvSpPr>
          <p:spPr>
            <a:xfrm>
              <a:off x="3241471" y="1301717"/>
              <a:ext cx="978035" cy="978035"/>
            </a:xfrm>
            <a:custGeom>
              <a:avLst/>
              <a:gdLst>
                <a:gd name="connsiteX0" fmla="*/ 0 w 978035"/>
                <a:gd name="connsiteY0" fmla="*/ 489018 h 978035"/>
                <a:gd name="connsiteX1" fmla="*/ 489018 w 978035"/>
                <a:gd name="connsiteY1" fmla="*/ 0 h 978035"/>
                <a:gd name="connsiteX2" fmla="*/ 978036 w 978035"/>
                <a:gd name="connsiteY2" fmla="*/ 489018 h 978035"/>
                <a:gd name="connsiteX3" fmla="*/ 489018 w 978035"/>
                <a:gd name="connsiteY3" fmla="*/ 978036 h 978035"/>
                <a:gd name="connsiteX4" fmla="*/ 0 w 978035"/>
                <a:gd name="connsiteY4" fmla="*/ 489018 h 978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8035" h="978035">
                  <a:moveTo>
                    <a:pt x="0" y="489018"/>
                  </a:moveTo>
                  <a:cubicBezTo>
                    <a:pt x="0" y="218941"/>
                    <a:pt x="218941" y="0"/>
                    <a:pt x="489018" y="0"/>
                  </a:cubicBezTo>
                  <a:cubicBezTo>
                    <a:pt x="759095" y="0"/>
                    <a:pt x="978036" y="218941"/>
                    <a:pt x="978036" y="489018"/>
                  </a:cubicBezTo>
                  <a:cubicBezTo>
                    <a:pt x="978036" y="759095"/>
                    <a:pt x="759095" y="978036"/>
                    <a:pt x="489018" y="978036"/>
                  </a:cubicBezTo>
                  <a:cubicBezTo>
                    <a:pt x="218941" y="978036"/>
                    <a:pt x="0" y="759095"/>
                    <a:pt x="0" y="489018"/>
                  </a:cubicBezTo>
                  <a:close/>
                </a:path>
              </a:pathLst>
            </a:custGeom>
            <a:sp3d prstMaterial="matt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95300" tIns="195300" rIns="195300" bIns="195300" numCol="1" spcCol="1270" anchor="ctr" anchorCtr="0">
              <a:noAutofit/>
              <a:sp3d extrusionH="28000" prstMaterial="matte"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4100" kern="1200" dirty="0"/>
            </a:p>
          </p:txBody>
        </p:sp>
      </p:grpSp>
      <p:sp>
        <p:nvSpPr>
          <p:cNvPr id="14" name="テキスト ボックス 13"/>
          <p:cNvSpPr txBox="1"/>
          <p:nvPr/>
        </p:nvSpPr>
        <p:spPr>
          <a:xfrm>
            <a:off x="272480" y="220631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タイトルスペース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72481" y="637320"/>
            <a:ext cx="9361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endParaRPr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016087" y="154894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623705" y="173361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969224" y="2492896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602718" y="202693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072680" y="3239703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825293" y="458202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786265" y="532474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6711080" y="494210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411431" y="3796557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353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フリーフォーム 18"/>
          <p:cNvSpPr/>
          <p:nvPr/>
        </p:nvSpPr>
        <p:spPr>
          <a:xfrm>
            <a:off x="1521486" y="-230031"/>
            <a:ext cx="7287234" cy="7287232"/>
          </a:xfrm>
          <a:custGeom>
            <a:avLst/>
            <a:gdLst>
              <a:gd name="connsiteX0" fmla="*/ 0 w 1058160"/>
              <a:gd name="connsiteY0" fmla="*/ 529080 h 1058160"/>
              <a:gd name="connsiteX1" fmla="*/ 529080 w 1058160"/>
              <a:gd name="connsiteY1" fmla="*/ 0 h 1058160"/>
              <a:gd name="connsiteX2" fmla="*/ 1058160 w 1058160"/>
              <a:gd name="connsiteY2" fmla="*/ 529080 h 1058160"/>
              <a:gd name="connsiteX3" fmla="*/ 529080 w 1058160"/>
              <a:gd name="connsiteY3" fmla="*/ 1058160 h 1058160"/>
              <a:gd name="connsiteX4" fmla="*/ 0 w 1058160"/>
              <a:gd name="connsiteY4" fmla="*/ 529080 h 105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8160" h="1058160">
                <a:moveTo>
                  <a:pt x="0" y="529080"/>
                </a:moveTo>
                <a:cubicBezTo>
                  <a:pt x="0" y="236877"/>
                  <a:pt x="236877" y="0"/>
                  <a:pt x="529080" y="0"/>
                </a:cubicBezTo>
                <a:cubicBezTo>
                  <a:pt x="821283" y="0"/>
                  <a:pt x="1058160" y="236877"/>
                  <a:pt x="1058160" y="529080"/>
                </a:cubicBezTo>
                <a:cubicBezTo>
                  <a:pt x="1058160" y="821283"/>
                  <a:pt x="821283" y="1058160"/>
                  <a:pt x="529080" y="1058160"/>
                </a:cubicBezTo>
                <a:cubicBezTo>
                  <a:pt x="236877" y="1058160"/>
                  <a:pt x="0" y="821283"/>
                  <a:pt x="0" y="529080"/>
                </a:cubicBezTo>
                <a:close/>
              </a:path>
            </a:pathLst>
          </a:custGeom>
          <a:solidFill>
            <a:schemeClr val="bg1"/>
          </a:solidFill>
          <a:scene3d>
            <a:camera prst="perspectiveRelaxed">
              <a:rot lat="19149996" lon="20104178" rev="1577324"/>
            </a:camera>
            <a:lightRig rig="twoPt" dir="t"/>
            <a:backdrop>
              <a:anchor x="0" y="0" z="-210000"/>
              <a:norm dx="0" dy="0" dz="914400"/>
              <a:up dx="0" dy="914400" dz="0"/>
            </a:backdrop>
          </a:scene3d>
          <a:sp3d prstMaterial="softEdge">
            <a:bevelT w="0" h="254000"/>
            <a:bevelB w="0" h="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7095626"/>
              <a:satOff val="28436"/>
              <a:lumOff val="6163"/>
              <a:alphaOff val="0"/>
            </a:schemeClr>
          </a:fillRef>
          <a:effectRef idx="2">
            <a:schemeClr val="accent5">
              <a:hueOff val="-7095626"/>
              <a:satOff val="28436"/>
              <a:lumOff val="6163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2114" tIns="212114" rIns="212114" bIns="212114" numCol="1" spcCol="1270" anchor="ctr" anchorCtr="0">
            <a:noAutofit/>
            <a:sp3d extrusionH="28000" prstMaterial="matte"/>
          </a:bodyPr>
          <a:lstStyle/>
          <a:p>
            <a:pPr lvl="0" algn="ctr" defTabSz="2000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kumimoji="1" lang="ja-JP" altLang="en-US" sz="4500" kern="1200"/>
          </a:p>
        </p:txBody>
      </p:sp>
      <p:grpSp>
        <p:nvGrpSpPr>
          <p:cNvPr id="2" name="グループ化 1"/>
          <p:cNvGrpSpPr/>
          <p:nvPr/>
        </p:nvGrpSpPr>
        <p:grpSpPr>
          <a:xfrm>
            <a:off x="1806380" y="66356"/>
            <a:ext cx="6606100" cy="6606100"/>
            <a:chOff x="2505169" y="765145"/>
            <a:chExt cx="5208522" cy="520852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Relaxed">
              <a:rot lat="19149996" lon="20104178" rev="1577324"/>
            </a:camera>
            <a:lightRig rig="twoPt" dir="t"/>
            <a:backdrop>
              <a:anchor x="0" y="0" z="-210000"/>
              <a:norm dx="0" dy="0" dz="914400"/>
              <a:up dx="0" dy="914400" dz="0"/>
            </a:backdrop>
          </a:scene3d>
        </p:grpSpPr>
        <p:sp>
          <p:nvSpPr>
            <p:cNvPr id="3" name="フリーフォーム 2"/>
            <p:cNvSpPr/>
            <p:nvPr/>
          </p:nvSpPr>
          <p:spPr>
            <a:xfrm>
              <a:off x="4580350" y="765145"/>
              <a:ext cx="1058160" cy="1058160"/>
            </a:xfrm>
            <a:custGeom>
              <a:avLst/>
              <a:gdLst>
                <a:gd name="connsiteX0" fmla="*/ 0 w 1058160"/>
                <a:gd name="connsiteY0" fmla="*/ 529080 h 1058160"/>
                <a:gd name="connsiteX1" fmla="*/ 529080 w 1058160"/>
                <a:gd name="connsiteY1" fmla="*/ 0 h 1058160"/>
                <a:gd name="connsiteX2" fmla="*/ 1058160 w 1058160"/>
                <a:gd name="connsiteY2" fmla="*/ 529080 h 1058160"/>
                <a:gd name="connsiteX3" fmla="*/ 529080 w 1058160"/>
                <a:gd name="connsiteY3" fmla="*/ 1058160 h 1058160"/>
                <a:gd name="connsiteX4" fmla="*/ 0 w 1058160"/>
                <a:gd name="connsiteY4" fmla="*/ 529080 h 105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8160" h="1058160">
                  <a:moveTo>
                    <a:pt x="0" y="529080"/>
                  </a:moveTo>
                  <a:cubicBezTo>
                    <a:pt x="0" y="236877"/>
                    <a:pt x="236877" y="0"/>
                    <a:pt x="529080" y="0"/>
                  </a:cubicBezTo>
                  <a:cubicBezTo>
                    <a:pt x="821283" y="0"/>
                    <a:pt x="1058160" y="236877"/>
                    <a:pt x="1058160" y="529080"/>
                  </a:cubicBezTo>
                  <a:cubicBezTo>
                    <a:pt x="1058160" y="821283"/>
                    <a:pt x="821283" y="1058160"/>
                    <a:pt x="529080" y="1058160"/>
                  </a:cubicBezTo>
                  <a:cubicBezTo>
                    <a:pt x="236877" y="1058160"/>
                    <a:pt x="0" y="821283"/>
                    <a:pt x="0" y="529080"/>
                  </a:cubicBezTo>
                  <a:close/>
                </a:path>
              </a:pathLst>
            </a:custGeom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114" tIns="212114" rIns="212114" bIns="212114" numCol="1" spcCol="1270" anchor="ctr" anchorCtr="0">
              <a:noAutofit/>
              <a:sp3d extrusionH="28000" prstMaterial="matte"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4500" kern="1200" dirty="0"/>
            </a:p>
          </p:txBody>
        </p:sp>
        <p:sp>
          <p:nvSpPr>
            <p:cNvPr id="5" name="フリーフォーム 4"/>
            <p:cNvSpPr/>
            <p:nvPr/>
          </p:nvSpPr>
          <p:spPr>
            <a:xfrm>
              <a:off x="6047725" y="1372952"/>
              <a:ext cx="1058160" cy="1058160"/>
            </a:xfrm>
            <a:custGeom>
              <a:avLst/>
              <a:gdLst>
                <a:gd name="connsiteX0" fmla="*/ 0 w 1058160"/>
                <a:gd name="connsiteY0" fmla="*/ 529080 h 1058160"/>
                <a:gd name="connsiteX1" fmla="*/ 529080 w 1058160"/>
                <a:gd name="connsiteY1" fmla="*/ 0 h 1058160"/>
                <a:gd name="connsiteX2" fmla="*/ 1058160 w 1058160"/>
                <a:gd name="connsiteY2" fmla="*/ 529080 h 1058160"/>
                <a:gd name="connsiteX3" fmla="*/ 529080 w 1058160"/>
                <a:gd name="connsiteY3" fmla="*/ 1058160 h 1058160"/>
                <a:gd name="connsiteX4" fmla="*/ 0 w 1058160"/>
                <a:gd name="connsiteY4" fmla="*/ 529080 h 105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8160" h="1058160">
                  <a:moveTo>
                    <a:pt x="0" y="529080"/>
                  </a:moveTo>
                  <a:cubicBezTo>
                    <a:pt x="0" y="236877"/>
                    <a:pt x="236877" y="0"/>
                    <a:pt x="529080" y="0"/>
                  </a:cubicBezTo>
                  <a:cubicBezTo>
                    <a:pt x="821283" y="0"/>
                    <a:pt x="1058160" y="236877"/>
                    <a:pt x="1058160" y="529080"/>
                  </a:cubicBezTo>
                  <a:cubicBezTo>
                    <a:pt x="1058160" y="821283"/>
                    <a:pt x="821283" y="1058160"/>
                    <a:pt x="529080" y="1058160"/>
                  </a:cubicBezTo>
                  <a:cubicBezTo>
                    <a:pt x="236877" y="1058160"/>
                    <a:pt x="0" y="821283"/>
                    <a:pt x="0" y="529080"/>
                  </a:cubicBezTo>
                  <a:close/>
                </a:path>
              </a:pathLst>
            </a:custGeom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419125"/>
                <a:satOff val="5687"/>
                <a:lumOff val="1233"/>
                <a:alphaOff val="0"/>
              </a:schemeClr>
            </a:fillRef>
            <a:effectRef idx="2">
              <a:schemeClr val="accent5">
                <a:hueOff val="-1419125"/>
                <a:satOff val="5687"/>
                <a:lumOff val="123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114" tIns="212114" rIns="212114" bIns="212114" numCol="1" spcCol="1270" anchor="ctr" anchorCtr="0">
              <a:noAutofit/>
              <a:sp3d extrusionH="28000" prstMaterial="matte"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4500" kern="1200" dirty="0"/>
            </a:p>
          </p:txBody>
        </p:sp>
        <p:sp>
          <p:nvSpPr>
            <p:cNvPr id="7" name="フリーフォーム 6"/>
            <p:cNvSpPr/>
            <p:nvPr/>
          </p:nvSpPr>
          <p:spPr>
            <a:xfrm>
              <a:off x="6655531" y="2840326"/>
              <a:ext cx="1058160" cy="1058160"/>
            </a:xfrm>
            <a:custGeom>
              <a:avLst/>
              <a:gdLst>
                <a:gd name="connsiteX0" fmla="*/ 0 w 1058160"/>
                <a:gd name="connsiteY0" fmla="*/ 529080 h 1058160"/>
                <a:gd name="connsiteX1" fmla="*/ 529080 w 1058160"/>
                <a:gd name="connsiteY1" fmla="*/ 0 h 1058160"/>
                <a:gd name="connsiteX2" fmla="*/ 1058160 w 1058160"/>
                <a:gd name="connsiteY2" fmla="*/ 529080 h 1058160"/>
                <a:gd name="connsiteX3" fmla="*/ 529080 w 1058160"/>
                <a:gd name="connsiteY3" fmla="*/ 1058160 h 1058160"/>
                <a:gd name="connsiteX4" fmla="*/ 0 w 1058160"/>
                <a:gd name="connsiteY4" fmla="*/ 529080 h 105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8160" h="1058160">
                  <a:moveTo>
                    <a:pt x="0" y="529080"/>
                  </a:moveTo>
                  <a:cubicBezTo>
                    <a:pt x="0" y="236877"/>
                    <a:pt x="236877" y="0"/>
                    <a:pt x="529080" y="0"/>
                  </a:cubicBezTo>
                  <a:cubicBezTo>
                    <a:pt x="821283" y="0"/>
                    <a:pt x="1058160" y="236877"/>
                    <a:pt x="1058160" y="529080"/>
                  </a:cubicBezTo>
                  <a:cubicBezTo>
                    <a:pt x="1058160" y="821283"/>
                    <a:pt x="821283" y="1058160"/>
                    <a:pt x="529080" y="1058160"/>
                  </a:cubicBezTo>
                  <a:cubicBezTo>
                    <a:pt x="236877" y="1058160"/>
                    <a:pt x="0" y="821283"/>
                    <a:pt x="0" y="529080"/>
                  </a:cubicBezTo>
                  <a:close/>
                </a:path>
              </a:pathLst>
            </a:custGeom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2838251"/>
                <a:satOff val="11375"/>
                <a:lumOff val="2465"/>
                <a:alphaOff val="0"/>
              </a:schemeClr>
            </a:fillRef>
            <a:effectRef idx="2">
              <a:schemeClr val="accent5">
                <a:hueOff val="-2838251"/>
                <a:satOff val="11375"/>
                <a:lumOff val="246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114" tIns="212114" rIns="212114" bIns="212114" numCol="1" spcCol="1270" anchor="ctr" anchorCtr="0">
              <a:noAutofit/>
              <a:sp3d extrusionH="28000" prstMaterial="matte"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4500" kern="1200" dirty="0"/>
            </a:p>
          </p:txBody>
        </p:sp>
        <p:sp>
          <p:nvSpPr>
            <p:cNvPr id="9" name="フリーフォーム 8"/>
            <p:cNvSpPr/>
            <p:nvPr/>
          </p:nvSpPr>
          <p:spPr>
            <a:xfrm>
              <a:off x="6047725" y="4307701"/>
              <a:ext cx="1058160" cy="1058160"/>
            </a:xfrm>
            <a:custGeom>
              <a:avLst/>
              <a:gdLst>
                <a:gd name="connsiteX0" fmla="*/ 0 w 1058160"/>
                <a:gd name="connsiteY0" fmla="*/ 529080 h 1058160"/>
                <a:gd name="connsiteX1" fmla="*/ 529080 w 1058160"/>
                <a:gd name="connsiteY1" fmla="*/ 0 h 1058160"/>
                <a:gd name="connsiteX2" fmla="*/ 1058160 w 1058160"/>
                <a:gd name="connsiteY2" fmla="*/ 529080 h 1058160"/>
                <a:gd name="connsiteX3" fmla="*/ 529080 w 1058160"/>
                <a:gd name="connsiteY3" fmla="*/ 1058160 h 1058160"/>
                <a:gd name="connsiteX4" fmla="*/ 0 w 1058160"/>
                <a:gd name="connsiteY4" fmla="*/ 529080 h 105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8160" h="1058160">
                  <a:moveTo>
                    <a:pt x="0" y="529080"/>
                  </a:moveTo>
                  <a:cubicBezTo>
                    <a:pt x="0" y="236877"/>
                    <a:pt x="236877" y="0"/>
                    <a:pt x="529080" y="0"/>
                  </a:cubicBezTo>
                  <a:cubicBezTo>
                    <a:pt x="821283" y="0"/>
                    <a:pt x="1058160" y="236877"/>
                    <a:pt x="1058160" y="529080"/>
                  </a:cubicBezTo>
                  <a:cubicBezTo>
                    <a:pt x="1058160" y="821283"/>
                    <a:pt x="821283" y="1058160"/>
                    <a:pt x="529080" y="1058160"/>
                  </a:cubicBezTo>
                  <a:cubicBezTo>
                    <a:pt x="236877" y="1058160"/>
                    <a:pt x="0" y="821283"/>
                    <a:pt x="0" y="529080"/>
                  </a:cubicBezTo>
                  <a:close/>
                </a:path>
              </a:pathLst>
            </a:custGeom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4257376"/>
                <a:satOff val="17062"/>
                <a:lumOff val="3698"/>
                <a:alphaOff val="0"/>
              </a:schemeClr>
            </a:fillRef>
            <a:effectRef idx="2">
              <a:schemeClr val="accent5">
                <a:hueOff val="-4257376"/>
                <a:satOff val="17062"/>
                <a:lumOff val="369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114" tIns="212114" rIns="212114" bIns="212114" numCol="1" spcCol="1270" anchor="ctr" anchorCtr="0">
              <a:noAutofit/>
              <a:sp3d extrusionH="28000" prstMaterial="matte"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4500" kern="1200" dirty="0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4580350" y="4915507"/>
              <a:ext cx="1058160" cy="1058160"/>
            </a:xfrm>
            <a:custGeom>
              <a:avLst/>
              <a:gdLst>
                <a:gd name="connsiteX0" fmla="*/ 0 w 1058160"/>
                <a:gd name="connsiteY0" fmla="*/ 529080 h 1058160"/>
                <a:gd name="connsiteX1" fmla="*/ 529080 w 1058160"/>
                <a:gd name="connsiteY1" fmla="*/ 0 h 1058160"/>
                <a:gd name="connsiteX2" fmla="*/ 1058160 w 1058160"/>
                <a:gd name="connsiteY2" fmla="*/ 529080 h 1058160"/>
                <a:gd name="connsiteX3" fmla="*/ 529080 w 1058160"/>
                <a:gd name="connsiteY3" fmla="*/ 1058160 h 1058160"/>
                <a:gd name="connsiteX4" fmla="*/ 0 w 1058160"/>
                <a:gd name="connsiteY4" fmla="*/ 529080 h 105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8160" h="1058160">
                  <a:moveTo>
                    <a:pt x="0" y="529080"/>
                  </a:moveTo>
                  <a:cubicBezTo>
                    <a:pt x="0" y="236877"/>
                    <a:pt x="236877" y="0"/>
                    <a:pt x="529080" y="0"/>
                  </a:cubicBezTo>
                  <a:cubicBezTo>
                    <a:pt x="821283" y="0"/>
                    <a:pt x="1058160" y="236877"/>
                    <a:pt x="1058160" y="529080"/>
                  </a:cubicBezTo>
                  <a:cubicBezTo>
                    <a:pt x="1058160" y="821283"/>
                    <a:pt x="821283" y="1058160"/>
                    <a:pt x="529080" y="1058160"/>
                  </a:cubicBezTo>
                  <a:cubicBezTo>
                    <a:pt x="236877" y="1058160"/>
                    <a:pt x="0" y="821283"/>
                    <a:pt x="0" y="529080"/>
                  </a:cubicBezTo>
                  <a:close/>
                </a:path>
              </a:pathLst>
            </a:custGeom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5676501"/>
                <a:satOff val="22749"/>
                <a:lumOff val="4930"/>
                <a:alphaOff val="0"/>
              </a:schemeClr>
            </a:fillRef>
            <a:effectRef idx="2">
              <a:schemeClr val="accent5">
                <a:hueOff val="-5676501"/>
                <a:satOff val="22749"/>
                <a:lumOff val="493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114" tIns="212114" rIns="212114" bIns="212114" numCol="1" spcCol="1270" anchor="ctr" anchorCtr="0">
              <a:noAutofit/>
              <a:sp3d extrusionH="28000" prstMaterial="matte"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4500" kern="1200" dirty="0"/>
            </a:p>
          </p:txBody>
        </p:sp>
        <p:sp>
          <p:nvSpPr>
            <p:cNvPr id="13" name="フリーフォーム 12"/>
            <p:cNvSpPr/>
            <p:nvPr/>
          </p:nvSpPr>
          <p:spPr>
            <a:xfrm>
              <a:off x="3112976" y="4307701"/>
              <a:ext cx="1058160" cy="1058160"/>
            </a:xfrm>
            <a:custGeom>
              <a:avLst/>
              <a:gdLst>
                <a:gd name="connsiteX0" fmla="*/ 0 w 1058160"/>
                <a:gd name="connsiteY0" fmla="*/ 529080 h 1058160"/>
                <a:gd name="connsiteX1" fmla="*/ 529080 w 1058160"/>
                <a:gd name="connsiteY1" fmla="*/ 0 h 1058160"/>
                <a:gd name="connsiteX2" fmla="*/ 1058160 w 1058160"/>
                <a:gd name="connsiteY2" fmla="*/ 529080 h 1058160"/>
                <a:gd name="connsiteX3" fmla="*/ 529080 w 1058160"/>
                <a:gd name="connsiteY3" fmla="*/ 1058160 h 1058160"/>
                <a:gd name="connsiteX4" fmla="*/ 0 w 1058160"/>
                <a:gd name="connsiteY4" fmla="*/ 529080 h 105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8160" h="1058160">
                  <a:moveTo>
                    <a:pt x="0" y="529080"/>
                  </a:moveTo>
                  <a:cubicBezTo>
                    <a:pt x="0" y="236877"/>
                    <a:pt x="236877" y="0"/>
                    <a:pt x="529080" y="0"/>
                  </a:cubicBezTo>
                  <a:cubicBezTo>
                    <a:pt x="821283" y="0"/>
                    <a:pt x="1058160" y="236877"/>
                    <a:pt x="1058160" y="529080"/>
                  </a:cubicBezTo>
                  <a:cubicBezTo>
                    <a:pt x="1058160" y="821283"/>
                    <a:pt x="821283" y="1058160"/>
                    <a:pt x="529080" y="1058160"/>
                  </a:cubicBezTo>
                  <a:cubicBezTo>
                    <a:pt x="236877" y="1058160"/>
                    <a:pt x="0" y="821283"/>
                    <a:pt x="0" y="529080"/>
                  </a:cubicBezTo>
                  <a:close/>
                </a:path>
              </a:pathLst>
            </a:custGeom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7095626"/>
                <a:satOff val="28436"/>
                <a:lumOff val="6163"/>
                <a:alphaOff val="0"/>
              </a:schemeClr>
            </a:fillRef>
            <a:effectRef idx="2">
              <a:schemeClr val="accent5">
                <a:hueOff val="-7095626"/>
                <a:satOff val="28436"/>
                <a:lumOff val="616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114" tIns="212114" rIns="212114" bIns="212114" numCol="1" spcCol="1270" anchor="ctr" anchorCtr="0">
              <a:noAutofit/>
              <a:sp3d extrusionH="28000" prstMaterial="matte"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4500" kern="1200"/>
            </a:p>
          </p:txBody>
        </p:sp>
        <p:sp>
          <p:nvSpPr>
            <p:cNvPr id="15" name="フリーフォーム 14"/>
            <p:cNvSpPr/>
            <p:nvPr/>
          </p:nvSpPr>
          <p:spPr>
            <a:xfrm>
              <a:off x="2505169" y="2840326"/>
              <a:ext cx="1058160" cy="1058160"/>
            </a:xfrm>
            <a:custGeom>
              <a:avLst/>
              <a:gdLst>
                <a:gd name="connsiteX0" fmla="*/ 0 w 1058160"/>
                <a:gd name="connsiteY0" fmla="*/ 529080 h 1058160"/>
                <a:gd name="connsiteX1" fmla="*/ 529080 w 1058160"/>
                <a:gd name="connsiteY1" fmla="*/ 0 h 1058160"/>
                <a:gd name="connsiteX2" fmla="*/ 1058160 w 1058160"/>
                <a:gd name="connsiteY2" fmla="*/ 529080 h 1058160"/>
                <a:gd name="connsiteX3" fmla="*/ 529080 w 1058160"/>
                <a:gd name="connsiteY3" fmla="*/ 1058160 h 1058160"/>
                <a:gd name="connsiteX4" fmla="*/ 0 w 1058160"/>
                <a:gd name="connsiteY4" fmla="*/ 529080 h 105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8160" h="1058160">
                  <a:moveTo>
                    <a:pt x="0" y="529080"/>
                  </a:moveTo>
                  <a:cubicBezTo>
                    <a:pt x="0" y="236877"/>
                    <a:pt x="236877" y="0"/>
                    <a:pt x="529080" y="0"/>
                  </a:cubicBezTo>
                  <a:cubicBezTo>
                    <a:pt x="821283" y="0"/>
                    <a:pt x="1058160" y="236877"/>
                    <a:pt x="1058160" y="529080"/>
                  </a:cubicBezTo>
                  <a:cubicBezTo>
                    <a:pt x="1058160" y="821283"/>
                    <a:pt x="821283" y="1058160"/>
                    <a:pt x="529080" y="1058160"/>
                  </a:cubicBezTo>
                  <a:cubicBezTo>
                    <a:pt x="236877" y="1058160"/>
                    <a:pt x="0" y="821283"/>
                    <a:pt x="0" y="529080"/>
                  </a:cubicBezTo>
                  <a:close/>
                </a:path>
              </a:pathLst>
            </a:custGeom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8514751"/>
                <a:satOff val="34124"/>
                <a:lumOff val="7395"/>
                <a:alphaOff val="0"/>
              </a:schemeClr>
            </a:fillRef>
            <a:effectRef idx="2">
              <a:schemeClr val="accent5">
                <a:hueOff val="-8514751"/>
                <a:satOff val="34124"/>
                <a:lumOff val="739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114" tIns="212114" rIns="212114" bIns="212114" numCol="1" spcCol="1270" anchor="ctr" anchorCtr="0">
              <a:noAutofit/>
              <a:sp3d extrusionH="28000" prstMaterial="matte"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4500" kern="1200" dirty="0"/>
            </a:p>
          </p:txBody>
        </p:sp>
        <p:sp>
          <p:nvSpPr>
            <p:cNvPr id="17" name="フリーフォーム 16"/>
            <p:cNvSpPr/>
            <p:nvPr/>
          </p:nvSpPr>
          <p:spPr>
            <a:xfrm>
              <a:off x="3112976" y="1372952"/>
              <a:ext cx="1058160" cy="1058160"/>
            </a:xfrm>
            <a:custGeom>
              <a:avLst/>
              <a:gdLst>
                <a:gd name="connsiteX0" fmla="*/ 0 w 1058160"/>
                <a:gd name="connsiteY0" fmla="*/ 529080 h 1058160"/>
                <a:gd name="connsiteX1" fmla="*/ 529080 w 1058160"/>
                <a:gd name="connsiteY1" fmla="*/ 0 h 1058160"/>
                <a:gd name="connsiteX2" fmla="*/ 1058160 w 1058160"/>
                <a:gd name="connsiteY2" fmla="*/ 529080 h 1058160"/>
                <a:gd name="connsiteX3" fmla="*/ 529080 w 1058160"/>
                <a:gd name="connsiteY3" fmla="*/ 1058160 h 1058160"/>
                <a:gd name="connsiteX4" fmla="*/ 0 w 1058160"/>
                <a:gd name="connsiteY4" fmla="*/ 529080 h 1058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8160" h="1058160">
                  <a:moveTo>
                    <a:pt x="0" y="529080"/>
                  </a:moveTo>
                  <a:cubicBezTo>
                    <a:pt x="0" y="236877"/>
                    <a:pt x="236877" y="0"/>
                    <a:pt x="529080" y="0"/>
                  </a:cubicBezTo>
                  <a:cubicBezTo>
                    <a:pt x="821283" y="0"/>
                    <a:pt x="1058160" y="236877"/>
                    <a:pt x="1058160" y="529080"/>
                  </a:cubicBezTo>
                  <a:cubicBezTo>
                    <a:pt x="1058160" y="821283"/>
                    <a:pt x="821283" y="1058160"/>
                    <a:pt x="529080" y="1058160"/>
                  </a:cubicBezTo>
                  <a:cubicBezTo>
                    <a:pt x="236877" y="1058160"/>
                    <a:pt x="0" y="821283"/>
                    <a:pt x="0" y="529080"/>
                  </a:cubicBezTo>
                  <a:close/>
                </a:path>
              </a:pathLst>
            </a:custGeom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2114" tIns="212114" rIns="212114" bIns="212114" numCol="1" spcCol="1270" anchor="ctr" anchorCtr="0">
              <a:noAutofit/>
              <a:sp3d extrusionH="28000" prstMaterial="matte"/>
            </a:bodyPr>
            <a:lstStyle/>
            <a:p>
              <a:pPr lvl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4500" kern="1200" dirty="0"/>
            </a:p>
          </p:txBody>
        </p:sp>
      </p:grpSp>
      <p:sp>
        <p:nvSpPr>
          <p:cNvPr id="12" name="テキスト ボックス 11"/>
          <p:cNvSpPr txBox="1"/>
          <p:nvPr/>
        </p:nvSpPr>
        <p:spPr>
          <a:xfrm>
            <a:off x="272480" y="220631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タイトルスペース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72481" y="637320"/>
            <a:ext cx="9361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endParaRPr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991248" y="1548944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496505" y="2173808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717415" y="174899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108235" y="3640341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070389" y="2709999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440832" y="4927534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768508" y="5130310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292770" y="4166308"/>
            <a:ext cx="697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6043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フリーフォーム 18"/>
          <p:cNvSpPr/>
          <p:nvPr/>
        </p:nvSpPr>
        <p:spPr>
          <a:xfrm>
            <a:off x="1521486" y="85401"/>
            <a:ext cx="7287234" cy="6971800"/>
          </a:xfrm>
          <a:custGeom>
            <a:avLst/>
            <a:gdLst>
              <a:gd name="connsiteX0" fmla="*/ 0 w 1058160"/>
              <a:gd name="connsiteY0" fmla="*/ 529080 h 1058160"/>
              <a:gd name="connsiteX1" fmla="*/ 529080 w 1058160"/>
              <a:gd name="connsiteY1" fmla="*/ 0 h 1058160"/>
              <a:gd name="connsiteX2" fmla="*/ 1058160 w 1058160"/>
              <a:gd name="connsiteY2" fmla="*/ 529080 h 1058160"/>
              <a:gd name="connsiteX3" fmla="*/ 529080 w 1058160"/>
              <a:gd name="connsiteY3" fmla="*/ 1058160 h 1058160"/>
              <a:gd name="connsiteX4" fmla="*/ 0 w 1058160"/>
              <a:gd name="connsiteY4" fmla="*/ 529080 h 105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8160" h="1058160">
                <a:moveTo>
                  <a:pt x="0" y="529080"/>
                </a:moveTo>
                <a:cubicBezTo>
                  <a:pt x="0" y="236877"/>
                  <a:pt x="236877" y="0"/>
                  <a:pt x="529080" y="0"/>
                </a:cubicBezTo>
                <a:cubicBezTo>
                  <a:pt x="821283" y="0"/>
                  <a:pt x="1058160" y="236877"/>
                  <a:pt x="1058160" y="529080"/>
                </a:cubicBezTo>
                <a:cubicBezTo>
                  <a:pt x="1058160" y="821283"/>
                  <a:pt x="821283" y="1058160"/>
                  <a:pt x="529080" y="1058160"/>
                </a:cubicBezTo>
                <a:cubicBezTo>
                  <a:pt x="236877" y="1058160"/>
                  <a:pt x="0" y="821283"/>
                  <a:pt x="0" y="529080"/>
                </a:cubicBezTo>
                <a:close/>
              </a:path>
            </a:pathLst>
          </a:custGeom>
          <a:solidFill>
            <a:schemeClr val="bg1"/>
          </a:solidFill>
          <a:scene3d>
            <a:camera prst="perspectiveRelaxed">
              <a:rot lat="19149996" lon="20104178" rev="1577324"/>
            </a:camera>
            <a:lightRig rig="twoPt" dir="t"/>
            <a:backdrop>
              <a:anchor x="0" y="0" z="-210000"/>
              <a:norm dx="0" dy="0" dz="914400"/>
              <a:up dx="0" dy="914400" dz="0"/>
            </a:backdrop>
          </a:scene3d>
          <a:sp3d prstMaterial="softEdge">
            <a:bevelT w="0" h="254000"/>
            <a:bevelB w="0" h="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7095626"/>
              <a:satOff val="28436"/>
              <a:lumOff val="6163"/>
              <a:alphaOff val="0"/>
            </a:schemeClr>
          </a:fillRef>
          <a:effectRef idx="2">
            <a:schemeClr val="accent5">
              <a:hueOff val="-7095626"/>
              <a:satOff val="28436"/>
              <a:lumOff val="6163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2114" tIns="212114" rIns="212114" bIns="212114" numCol="1" spcCol="1270" anchor="ctr" anchorCtr="0">
            <a:noAutofit/>
            <a:sp3d extrusionH="28000" prstMaterial="matte"/>
          </a:bodyPr>
          <a:lstStyle/>
          <a:p>
            <a:pPr lvl="0" algn="ctr" defTabSz="2000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kumimoji="1" lang="ja-JP" altLang="en-US" sz="4500" kern="1200"/>
          </a:p>
        </p:txBody>
      </p:sp>
      <p:grpSp>
        <p:nvGrpSpPr>
          <p:cNvPr id="2" name="グループ化 1"/>
          <p:cNvGrpSpPr/>
          <p:nvPr/>
        </p:nvGrpSpPr>
        <p:grpSpPr>
          <a:xfrm>
            <a:off x="1938460" y="259762"/>
            <a:ext cx="6341940" cy="6219290"/>
            <a:chOff x="2506186" y="816508"/>
            <a:chExt cx="5206488" cy="510579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Relaxed">
              <a:rot lat="19149996" lon="20104178" rev="1577324"/>
            </a:camera>
            <a:lightRig rig="twoPt" dir="t"/>
            <a:backdrop>
              <a:anchor x="0" y="0" z="-210000"/>
              <a:norm dx="0" dy="0" dz="914400"/>
              <a:up dx="0" dy="914400" dz="0"/>
            </a:backdrop>
          </a:scene3d>
        </p:grpSpPr>
        <p:sp>
          <p:nvSpPr>
            <p:cNvPr id="3" name="フリーフォーム 2"/>
            <p:cNvSpPr/>
            <p:nvPr/>
          </p:nvSpPr>
          <p:spPr>
            <a:xfrm>
              <a:off x="4514215" y="816508"/>
              <a:ext cx="1190430" cy="1190430"/>
            </a:xfrm>
            <a:custGeom>
              <a:avLst/>
              <a:gdLst>
                <a:gd name="connsiteX0" fmla="*/ 0 w 1190430"/>
                <a:gd name="connsiteY0" fmla="*/ 595215 h 1190430"/>
                <a:gd name="connsiteX1" fmla="*/ 595215 w 1190430"/>
                <a:gd name="connsiteY1" fmla="*/ 0 h 1190430"/>
                <a:gd name="connsiteX2" fmla="*/ 1190430 w 1190430"/>
                <a:gd name="connsiteY2" fmla="*/ 595215 h 1190430"/>
                <a:gd name="connsiteX3" fmla="*/ 595215 w 1190430"/>
                <a:gd name="connsiteY3" fmla="*/ 1190430 h 1190430"/>
                <a:gd name="connsiteX4" fmla="*/ 0 w 1190430"/>
                <a:gd name="connsiteY4" fmla="*/ 595215 h 1190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430" h="1190430">
                  <a:moveTo>
                    <a:pt x="0" y="595215"/>
                  </a:moveTo>
                  <a:cubicBezTo>
                    <a:pt x="0" y="266487"/>
                    <a:pt x="266487" y="0"/>
                    <a:pt x="595215" y="0"/>
                  </a:cubicBezTo>
                  <a:cubicBezTo>
                    <a:pt x="923943" y="0"/>
                    <a:pt x="1190430" y="266487"/>
                    <a:pt x="1190430" y="595215"/>
                  </a:cubicBezTo>
                  <a:cubicBezTo>
                    <a:pt x="1190430" y="923943"/>
                    <a:pt x="923943" y="1190430"/>
                    <a:pt x="595215" y="1190430"/>
                  </a:cubicBezTo>
                  <a:cubicBezTo>
                    <a:pt x="266487" y="1190430"/>
                    <a:pt x="0" y="923943"/>
                    <a:pt x="0" y="595215"/>
                  </a:cubicBezTo>
                  <a:close/>
                </a:path>
              </a:pathLst>
            </a:custGeom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9104" tIns="239104" rIns="239104" bIns="239104" numCol="1" spcCol="1270" anchor="ctr" anchorCtr="0">
              <a:noAutofit/>
              <a:sp3d extrusionH="28000" prstMaterial="matte"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5100" kern="1200" dirty="0"/>
            </a:p>
          </p:txBody>
        </p:sp>
        <p:sp>
          <p:nvSpPr>
            <p:cNvPr id="5" name="フリーフォーム 4"/>
            <p:cNvSpPr/>
            <p:nvPr/>
          </p:nvSpPr>
          <p:spPr>
            <a:xfrm>
              <a:off x="6124529" y="1591994"/>
              <a:ext cx="1190430" cy="1190430"/>
            </a:xfrm>
            <a:custGeom>
              <a:avLst/>
              <a:gdLst>
                <a:gd name="connsiteX0" fmla="*/ 0 w 1190430"/>
                <a:gd name="connsiteY0" fmla="*/ 595215 h 1190430"/>
                <a:gd name="connsiteX1" fmla="*/ 595215 w 1190430"/>
                <a:gd name="connsiteY1" fmla="*/ 0 h 1190430"/>
                <a:gd name="connsiteX2" fmla="*/ 1190430 w 1190430"/>
                <a:gd name="connsiteY2" fmla="*/ 595215 h 1190430"/>
                <a:gd name="connsiteX3" fmla="*/ 595215 w 1190430"/>
                <a:gd name="connsiteY3" fmla="*/ 1190430 h 1190430"/>
                <a:gd name="connsiteX4" fmla="*/ 0 w 1190430"/>
                <a:gd name="connsiteY4" fmla="*/ 595215 h 1190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430" h="1190430">
                  <a:moveTo>
                    <a:pt x="0" y="595215"/>
                  </a:moveTo>
                  <a:cubicBezTo>
                    <a:pt x="0" y="266487"/>
                    <a:pt x="266487" y="0"/>
                    <a:pt x="595215" y="0"/>
                  </a:cubicBezTo>
                  <a:cubicBezTo>
                    <a:pt x="923943" y="0"/>
                    <a:pt x="1190430" y="266487"/>
                    <a:pt x="1190430" y="595215"/>
                  </a:cubicBezTo>
                  <a:cubicBezTo>
                    <a:pt x="1190430" y="923943"/>
                    <a:pt x="923943" y="1190430"/>
                    <a:pt x="595215" y="1190430"/>
                  </a:cubicBezTo>
                  <a:cubicBezTo>
                    <a:pt x="266487" y="1190430"/>
                    <a:pt x="0" y="923943"/>
                    <a:pt x="0" y="595215"/>
                  </a:cubicBezTo>
                  <a:close/>
                </a:path>
              </a:pathLst>
            </a:custGeom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655646"/>
                <a:satOff val="6635"/>
                <a:lumOff val="1438"/>
                <a:alphaOff val="0"/>
              </a:schemeClr>
            </a:fillRef>
            <a:effectRef idx="2">
              <a:schemeClr val="accent5">
                <a:hueOff val="-1655646"/>
                <a:satOff val="6635"/>
                <a:lumOff val="143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9104" tIns="239104" rIns="239104" bIns="239104" numCol="1" spcCol="1270" anchor="ctr" anchorCtr="0">
              <a:noAutofit/>
              <a:sp3d extrusionH="28000" prstMaterial="matte"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5100" kern="1200" dirty="0"/>
            </a:p>
          </p:txBody>
        </p:sp>
        <p:sp>
          <p:nvSpPr>
            <p:cNvPr id="7" name="フリーフォーム 6"/>
            <p:cNvSpPr/>
            <p:nvPr/>
          </p:nvSpPr>
          <p:spPr>
            <a:xfrm>
              <a:off x="6522244" y="3334496"/>
              <a:ext cx="1190430" cy="1190430"/>
            </a:xfrm>
            <a:custGeom>
              <a:avLst/>
              <a:gdLst>
                <a:gd name="connsiteX0" fmla="*/ 0 w 1190430"/>
                <a:gd name="connsiteY0" fmla="*/ 595215 h 1190430"/>
                <a:gd name="connsiteX1" fmla="*/ 595215 w 1190430"/>
                <a:gd name="connsiteY1" fmla="*/ 0 h 1190430"/>
                <a:gd name="connsiteX2" fmla="*/ 1190430 w 1190430"/>
                <a:gd name="connsiteY2" fmla="*/ 595215 h 1190430"/>
                <a:gd name="connsiteX3" fmla="*/ 595215 w 1190430"/>
                <a:gd name="connsiteY3" fmla="*/ 1190430 h 1190430"/>
                <a:gd name="connsiteX4" fmla="*/ 0 w 1190430"/>
                <a:gd name="connsiteY4" fmla="*/ 595215 h 1190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430" h="1190430">
                  <a:moveTo>
                    <a:pt x="0" y="595215"/>
                  </a:moveTo>
                  <a:cubicBezTo>
                    <a:pt x="0" y="266487"/>
                    <a:pt x="266487" y="0"/>
                    <a:pt x="595215" y="0"/>
                  </a:cubicBezTo>
                  <a:cubicBezTo>
                    <a:pt x="923943" y="0"/>
                    <a:pt x="1190430" y="266487"/>
                    <a:pt x="1190430" y="595215"/>
                  </a:cubicBezTo>
                  <a:cubicBezTo>
                    <a:pt x="1190430" y="923943"/>
                    <a:pt x="923943" y="1190430"/>
                    <a:pt x="595215" y="1190430"/>
                  </a:cubicBezTo>
                  <a:cubicBezTo>
                    <a:pt x="266487" y="1190430"/>
                    <a:pt x="0" y="923943"/>
                    <a:pt x="0" y="595215"/>
                  </a:cubicBezTo>
                  <a:close/>
                </a:path>
              </a:pathLst>
            </a:custGeom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3311292"/>
                <a:satOff val="13270"/>
                <a:lumOff val="2876"/>
                <a:alphaOff val="0"/>
              </a:schemeClr>
            </a:fillRef>
            <a:effectRef idx="2">
              <a:schemeClr val="accent5">
                <a:hueOff val="-3311292"/>
                <a:satOff val="13270"/>
                <a:lumOff val="287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9104" tIns="239104" rIns="239104" bIns="239104" numCol="1" spcCol="1270" anchor="ctr" anchorCtr="0">
              <a:noAutofit/>
              <a:sp3d extrusionH="28000" prstMaterial="matte"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5100" kern="1200" dirty="0"/>
            </a:p>
          </p:txBody>
        </p:sp>
        <p:sp>
          <p:nvSpPr>
            <p:cNvPr id="9" name="フリーフォーム 8"/>
            <p:cNvSpPr/>
            <p:nvPr/>
          </p:nvSpPr>
          <p:spPr>
            <a:xfrm>
              <a:off x="5407872" y="4731875"/>
              <a:ext cx="1190430" cy="1190430"/>
            </a:xfrm>
            <a:custGeom>
              <a:avLst/>
              <a:gdLst>
                <a:gd name="connsiteX0" fmla="*/ 0 w 1190430"/>
                <a:gd name="connsiteY0" fmla="*/ 595215 h 1190430"/>
                <a:gd name="connsiteX1" fmla="*/ 595215 w 1190430"/>
                <a:gd name="connsiteY1" fmla="*/ 0 h 1190430"/>
                <a:gd name="connsiteX2" fmla="*/ 1190430 w 1190430"/>
                <a:gd name="connsiteY2" fmla="*/ 595215 h 1190430"/>
                <a:gd name="connsiteX3" fmla="*/ 595215 w 1190430"/>
                <a:gd name="connsiteY3" fmla="*/ 1190430 h 1190430"/>
                <a:gd name="connsiteX4" fmla="*/ 0 w 1190430"/>
                <a:gd name="connsiteY4" fmla="*/ 595215 h 1190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430" h="1190430">
                  <a:moveTo>
                    <a:pt x="0" y="595215"/>
                  </a:moveTo>
                  <a:cubicBezTo>
                    <a:pt x="0" y="266487"/>
                    <a:pt x="266487" y="0"/>
                    <a:pt x="595215" y="0"/>
                  </a:cubicBezTo>
                  <a:cubicBezTo>
                    <a:pt x="923943" y="0"/>
                    <a:pt x="1190430" y="266487"/>
                    <a:pt x="1190430" y="595215"/>
                  </a:cubicBezTo>
                  <a:cubicBezTo>
                    <a:pt x="1190430" y="923943"/>
                    <a:pt x="923943" y="1190430"/>
                    <a:pt x="595215" y="1190430"/>
                  </a:cubicBezTo>
                  <a:cubicBezTo>
                    <a:pt x="266487" y="1190430"/>
                    <a:pt x="0" y="923943"/>
                    <a:pt x="0" y="595215"/>
                  </a:cubicBezTo>
                  <a:close/>
                </a:path>
              </a:pathLst>
            </a:custGeom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2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9104" tIns="239104" rIns="239104" bIns="239104" numCol="1" spcCol="1270" anchor="ctr" anchorCtr="0">
              <a:noAutofit/>
              <a:sp3d extrusionH="28000" prstMaterial="matte"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5100" kern="1200" dirty="0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3620558" y="4731875"/>
              <a:ext cx="1190430" cy="1190430"/>
            </a:xfrm>
            <a:custGeom>
              <a:avLst/>
              <a:gdLst>
                <a:gd name="connsiteX0" fmla="*/ 0 w 1190430"/>
                <a:gd name="connsiteY0" fmla="*/ 595215 h 1190430"/>
                <a:gd name="connsiteX1" fmla="*/ 595215 w 1190430"/>
                <a:gd name="connsiteY1" fmla="*/ 0 h 1190430"/>
                <a:gd name="connsiteX2" fmla="*/ 1190430 w 1190430"/>
                <a:gd name="connsiteY2" fmla="*/ 595215 h 1190430"/>
                <a:gd name="connsiteX3" fmla="*/ 595215 w 1190430"/>
                <a:gd name="connsiteY3" fmla="*/ 1190430 h 1190430"/>
                <a:gd name="connsiteX4" fmla="*/ 0 w 1190430"/>
                <a:gd name="connsiteY4" fmla="*/ 595215 h 1190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430" h="1190430">
                  <a:moveTo>
                    <a:pt x="0" y="595215"/>
                  </a:moveTo>
                  <a:cubicBezTo>
                    <a:pt x="0" y="266487"/>
                    <a:pt x="266487" y="0"/>
                    <a:pt x="595215" y="0"/>
                  </a:cubicBezTo>
                  <a:cubicBezTo>
                    <a:pt x="923943" y="0"/>
                    <a:pt x="1190430" y="266487"/>
                    <a:pt x="1190430" y="595215"/>
                  </a:cubicBezTo>
                  <a:cubicBezTo>
                    <a:pt x="1190430" y="923943"/>
                    <a:pt x="923943" y="1190430"/>
                    <a:pt x="595215" y="1190430"/>
                  </a:cubicBezTo>
                  <a:cubicBezTo>
                    <a:pt x="266487" y="1190430"/>
                    <a:pt x="0" y="923943"/>
                    <a:pt x="0" y="595215"/>
                  </a:cubicBezTo>
                  <a:close/>
                </a:path>
              </a:pathLst>
            </a:custGeom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6622584"/>
                <a:satOff val="26541"/>
                <a:lumOff val="5752"/>
                <a:alphaOff val="0"/>
              </a:schemeClr>
            </a:fillRef>
            <a:effectRef idx="2">
              <a:schemeClr val="accent5">
                <a:hueOff val="-6622584"/>
                <a:satOff val="26541"/>
                <a:lumOff val="575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9104" tIns="239104" rIns="239104" bIns="239104" numCol="1" spcCol="1270" anchor="ctr" anchorCtr="0">
              <a:noAutofit/>
              <a:sp3d extrusionH="28000" prstMaterial="matte"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5100" kern="1200" dirty="0"/>
            </a:p>
          </p:txBody>
        </p:sp>
        <p:sp>
          <p:nvSpPr>
            <p:cNvPr id="13" name="フリーフォーム 12"/>
            <p:cNvSpPr/>
            <p:nvPr/>
          </p:nvSpPr>
          <p:spPr>
            <a:xfrm>
              <a:off x="2506186" y="3334496"/>
              <a:ext cx="1190430" cy="1190430"/>
            </a:xfrm>
            <a:custGeom>
              <a:avLst/>
              <a:gdLst>
                <a:gd name="connsiteX0" fmla="*/ 0 w 1190430"/>
                <a:gd name="connsiteY0" fmla="*/ 595215 h 1190430"/>
                <a:gd name="connsiteX1" fmla="*/ 595215 w 1190430"/>
                <a:gd name="connsiteY1" fmla="*/ 0 h 1190430"/>
                <a:gd name="connsiteX2" fmla="*/ 1190430 w 1190430"/>
                <a:gd name="connsiteY2" fmla="*/ 595215 h 1190430"/>
                <a:gd name="connsiteX3" fmla="*/ 595215 w 1190430"/>
                <a:gd name="connsiteY3" fmla="*/ 1190430 h 1190430"/>
                <a:gd name="connsiteX4" fmla="*/ 0 w 1190430"/>
                <a:gd name="connsiteY4" fmla="*/ 595215 h 1190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430" h="1190430">
                  <a:moveTo>
                    <a:pt x="0" y="595215"/>
                  </a:moveTo>
                  <a:cubicBezTo>
                    <a:pt x="0" y="266487"/>
                    <a:pt x="266487" y="0"/>
                    <a:pt x="595215" y="0"/>
                  </a:cubicBezTo>
                  <a:cubicBezTo>
                    <a:pt x="923943" y="0"/>
                    <a:pt x="1190430" y="266487"/>
                    <a:pt x="1190430" y="595215"/>
                  </a:cubicBezTo>
                  <a:cubicBezTo>
                    <a:pt x="1190430" y="923943"/>
                    <a:pt x="923943" y="1190430"/>
                    <a:pt x="595215" y="1190430"/>
                  </a:cubicBezTo>
                  <a:cubicBezTo>
                    <a:pt x="266487" y="1190430"/>
                    <a:pt x="0" y="923943"/>
                    <a:pt x="0" y="595215"/>
                  </a:cubicBezTo>
                  <a:close/>
                </a:path>
              </a:pathLst>
            </a:custGeom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8278230"/>
                <a:satOff val="33176"/>
                <a:lumOff val="7190"/>
                <a:alphaOff val="0"/>
              </a:schemeClr>
            </a:fillRef>
            <a:effectRef idx="2">
              <a:schemeClr val="accent5">
                <a:hueOff val="-8278230"/>
                <a:satOff val="33176"/>
                <a:lumOff val="719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9104" tIns="239104" rIns="239104" bIns="239104" numCol="1" spcCol="1270" anchor="ctr" anchorCtr="0">
              <a:noAutofit/>
              <a:sp3d extrusionH="28000" prstMaterial="matte"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5100" kern="1200" dirty="0"/>
            </a:p>
          </p:txBody>
        </p:sp>
        <p:sp>
          <p:nvSpPr>
            <p:cNvPr id="15" name="フリーフォーム 14"/>
            <p:cNvSpPr/>
            <p:nvPr/>
          </p:nvSpPr>
          <p:spPr>
            <a:xfrm>
              <a:off x="2903901" y="1591994"/>
              <a:ext cx="1190430" cy="1190430"/>
            </a:xfrm>
            <a:custGeom>
              <a:avLst/>
              <a:gdLst>
                <a:gd name="connsiteX0" fmla="*/ 0 w 1190430"/>
                <a:gd name="connsiteY0" fmla="*/ 595215 h 1190430"/>
                <a:gd name="connsiteX1" fmla="*/ 595215 w 1190430"/>
                <a:gd name="connsiteY1" fmla="*/ 0 h 1190430"/>
                <a:gd name="connsiteX2" fmla="*/ 1190430 w 1190430"/>
                <a:gd name="connsiteY2" fmla="*/ 595215 h 1190430"/>
                <a:gd name="connsiteX3" fmla="*/ 595215 w 1190430"/>
                <a:gd name="connsiteY3" fmla="*/ 1190430 h 1190430"/>
                <a:gd name="connsiteX4" fmla="*/ 0 w 1190430"/>
                <a:gd name="connsiteY4" fmla="*/ 595215 h 1190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90430" h="1190430">
                  <a:moveTo>
                    <a:pt x="0" y="595215"/>
                  </a:moveTo>
                  <a:cubicBezTo>
                    <a:pt x="0" y="266487"/>
                    <a:pt x="266487" y="0"/>
                    <a:pt x="595215" y="0"/>
                  </a:cubicBezTo>
                  <a:cubicBezTo>
                    <a:pt x="923943" y="0"/>
                    <a:pt x="1190430" y="266487"/>
                    <a:pt x="1190430" y="595215"/>
                  </a:cubicBezTo>
                  <a:cubicBezTo>
                    <a:pt x="1190430" y="923943"/>
                    <a:pt x="923943" y="1190430"/>
                    <a:pt x="595215" y="1190430"/>
                  </a:cubicBezTo>
                  <a:cubicBezTo>
                    <a:pt x="266487" y="1190430"/>
                    <a:pt x="0" y="923943"/>
                    <a:pt x="0" y="595215"/>
                  </a:cubicBezTo>
                  <a:close/>
                </a:path>
              </a:pathLst>
            </a:custGeom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9104" tIns="239104" rIns="239104" bIns="239104" numCol="1" spcCol="1270" anchor="ctr" anchorCtr="0">
              <a:noAutofit/>
              <a:sp3d extrusionH="28000" prstMaterial="matte"/>
            </a:bodyPr>
            <a:lstStyle/>
            <a:p>
              <a:pPr lvl="0" algn="ctr" defTabSz="2266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5100" kern="1200" dirty="0"/>
            </a:p>
          </p:txBody>
        </p:sp>
      </p:grpSp>
      <p:sp>
        <p:nvSpPr>
          <p:cNvPr id="12" name="テキスト ボックス 11"/>
          <p:cNvSpPr txBox="1"/>
          <p:nvPr/>
        </p:nvSpPr>
        <p:spPr>
          <a:xfrm>
            <a:off x="272480" y="220631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タイトルスペース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72481" y="637320"/>
            <a:ext cx="9361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endParaRPr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984298" y="170980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400075" y="2423580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400075" y="4022635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945796" y="1929391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448944" y="5229200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7211926" y="3159427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769327" y="465313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7616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フリーフォーム 13"/>
          <p:cNvSpPr/>
          <p:nvPr/>
        </p:nvSpPr>
        <p:spPr>
          <a:xfrm>
            <a:off x="1521486" y="-230031"/>
            <a:ext cx="7287234" cy="7287232"/>
          </a:xfrm>
          <a:custGeom>
            <a:avLst/>
            <a:gdLst>
              <a:gd name="connsiteX0" fmla="*/ 0 w 1058160"/>
              <a:gd name="connsiteY0" fmla="*/ 529080 h 1058160"/>
              <a:gd name="connsiteX1" fmla="*/ 529080 w 1058160"/>
              <a:gd name="connsiteY1" fmla="*/ 0 h 1058160"/>
              <a:gd name="connsiteX2" fmla="*/ 1058160 w 1058160"/>
              <a:gd name="connsiteY2" fmla="*/ 529080 h 1058160"/>
              <a:gd name="connsiteX3" fmla="*/ 529080 w 1058160"/>
              <a:gd name="connsiteY3" fmla="*/ 1058160 h 1058160"/>
              <a:gd name="connsiteX4" fmla="*/ 0 w 1058160"/>
              <a:gd name="connsiteY4" fmla="*/ 529080 h 105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8160" h="1058160">
                <a:moveTo>
                  <a:pt x="0" y="529080"/>
                </a:moveTo>
                <a:cubicBezTo>
                  <a:pt x="0" y="236877"/>
                  <a:pt x="236877" y="0"/>
                  <a:pt x="529080" y="0"/>
                </a:cubicBezTo>
                <a:cubicBezTo>
                  <a:pt x="821283" y="0"/>
                  <a:pt x="1058160" y="236877"/>
                  <a:pt x="1058160" y="529080"/>
                </a:cubicBezTo>
                <a:cubicBezTo>
                  <a:pt x="1058160" y="821283"/>
                  <a:pt x="821283" y="1058160"/>
                  <a:pt x="529080" y="1058160"/>
                </a:cubicBezTo>
                <a:cubicBezTo>
                  <a:pt x="236877" y="1058160"/>
                  <a:pt x="0" y="821283"/>
                  <a:pt x="0" y="529080"/>
                </a:cubicBezTo>
                <a:close/>
              </a:path>
            </a:pathLst>
          </a:custGeom>
          <a:solidFill>
            <a:schemeClr val="bg1"/>
          </a:solidFill>
          <a:scene3d>
            <a:camera prst="perspectiveRelaxed">
              <a:rot lat="19149996" lon="20104178" rev="1577324"/>
            </a:camera>
            <a:lightRig rig="twoPt" dir="t"/>
            <a:backdrop>
              <a:anchor x="0" y="0" z="-210000"/>
              <a:norm dx="0" dy="0" dz="914400"/>
              <a:up dx="0" dy="914400" dz="0"/>
            </a:backdrop>
          </a:scene3d>
          <a:sp3d prstMaterial="softEdge">
            <a:bevelT w="0" h="254000"/>
            <a:bevelB w="0" h="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7095626"/>
              <a:satOff val="28436"/>
              <a:lumOff val="6163"/>
              <a:alphaOff val="0"/>
            </a:schemeClr>
          </a:fillRef>
          <a:effectRef idx="2">
            <a:schemeClr val="accent5">
              <a:hueOff val="-7095626"/>
              <a:satOff val="28436"/>
              <a:lumOff val="6163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2114" tIns="212114" rIns="212114" bIns="212114" numCol="1" spcCol="1270" anchor="ctr" anchorCtr="0">
            <a:noAutofit/>
            <a:sp3d extrusionH="28000" prstMaterial="matte"/>
          </a:bodyPr>
          <a:lstStyle/>
          <a:p>
            <a:pPr lvl="0" algn="ctr" defTabSz="2000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kumimoji="1" lang="ja-JP" altLang="en-US" sz="4500" kern="1200"/>
          </a:p>
        </p:txBody>
      </p:sp>
      <p:grpSp>
        <p:nvGrpSpPr>
          <p:cNvPr id="2" name="グループ化 1"/>
          <p:cNvGrpSpPr/>
          <p:nvPr/>
        </p:nvGrpSpPr>
        <p:grpSpPr>
          <a:xfrm>
            <a:off x="2101020" y="24941"/>
            <a:ext cx="6016820" cy="6688930"/>
            <a:chOff x="2768733" y="767241"/>
            <a:chExt cx="4681394" cy="520433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Relaxed">
              <a:rot lat="19149996" lon="20104178" rev="1577324"/>
            </a:camera>
            <a:lightRig rig="twoPt" dir="t"/>
            <a:backdrop>
              <a:anchor x="0" y="0" z="-210000"/>
              <a:norm dx="0" dy="0" dz="914400"/>
              <a:up dx="0" dy="914400" dz="0"/>
            </a:backdrop>
          </a:scene3d>
        </p:grpSpPr>
        <p:sp>
          <p:nvSpPr>
            <p:cNvPr id="3" name="フリーフォーム 2"/>
            <p:cNvSpPr/>
            <p:nvPr/>
          </p:nvSpPr>
          <p:spPr>
            <a:xfrm>
              <a:off x="4458891" y="767241"/>
              <a:ext cx="1301079" cy="1301079"/>
            </a:xfrm>
            <a:custGeom>
              <a:avLst/>
              <a:gdLst>
                <a:gd name="connsiteX0" fmla="*/ 0 w 1301079"/>
                <a:gd name="connsiteY0" fmla="*/ 650540 h 1301079"/>
                <a:gd name="connsiteX1" fmla="*/ 650540 w 1301079"/>
                <a:gd name="connsiteY1" fmla="*/ 0 h 1301079"/>
                <a:gd name="connsiteX2" fmla="*/ 1301080 w 1301079"/>
                <a:gd name="connsiteY2" fmla="*/ 650540 h 1301079"/>
                <a:gd name="connsiteX3" fmla="*/ 650540 w 1301079"/>
                <a:gd name="connsiteY3" fmla="*/ 1301080 h 1301079"/>
                <a:gd name="connsiteX4" fmla="*/ 0 w 1301079"/>
                <a:gd name="connsiteY4" fmla="*/ 650540 h 1301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079" h="1301079">
                  <a:moveTo>
                    <a:pt x="0" y="650540"/>
                  </a:moveTo>
                  <a:cubicBezTo>
                    <a:pt x="0" y="291257"/>
                    <a:pt x="291257" y="0"/>
                    <a:pt x="650540" y="0"/>
                  </a:cubicBezTo>
                  <a:cubicBezTo>
                    <a:pt x="1009823" y="0"/>
                    <a:pt x="1301080" y="291257"/>
                    <a:pt x="1301080" y="650540"/>
                  </a:cubicBezTo>
                  <a:cubicBezTo>
                    <a:pt x="1301080" y="1009823"/>
                    <a:pt x="1009823" y="1301080"/>
                    <a:pt x="650540" y="1301080"/>
                  </a:cubicBezTo>
                  <a:cubicBezTo>
                    <a:pt x="291257" y="1301080"/>
                    <a:pt x="0" y="1009823"/>
                    <a:pt x="0" y="650540"/>
                  </a:cubicBezTo>
                  <a:close/>
                </a:path>
              </a:pathLst>
            </a:custGeom>
            <a:ln>
              <a:noFill/>
            </a:ln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60389" tIns="260389" rIns="260389" bIns="260389" numCol="1" spcCol="1270" anchor="ctr" anchorCtr="0">
              <a:noAutofit/>
              <a:sp3d extrusionH="28000" prstMaterial="matte"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5500" kern="1200" dirty="0"/>
            </a:p>
          </p:txBody>
        </p:sp>
        <p:sp>
          <p:nvSpPr>
            <p:cNvPr id="5" name="フリーフォーム 4"/>
            <p:cNvSpPr/>
            <p:nvPr/>
          </p:nvSpPr>
          <p:spPr>
            <a:xfrm>
              <a:off x="6149048" y="1743054"/>
              <a:ext cx="1301079" cy="1301079"/>
            </a:xfrm>
            <a:custGeom>
              <a:avLst/>
              <a:gdLst>
                <a:gd name="connsiteX0" fmla="*/ 0 w 1301079"/>
                <a:gd name="connsiteY0" fmla="*/ 650540 h 1301079"/>
                <a:gd name="connsiteX1" fmla="*/ 650540 w 1301079"/>
                <a:gd name="connsiteY1" fmla="*/ 0 h 1301079"/>
                <a:gd name="connsiteX2" fmla="*/ 1301080 w 1301079"/>
                <a:gd name="connsiteY2" fmla="*/ 650540 h 1301079"/>
                <a:gd name="connsiteX3" fmla="*/ 650540 w 1301079"/>
                <a:gd name="connsiteY3" fmla="*/ 1301080 h 1301079"/>
                <a:gd name="connsiteX4" fmla="*/ 0 w 1301079"/>
                <a:gd name="connsiteY4" fmla="*/ 650540 h 1301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079" h="1301079">
                  <a:moveTo>
                    <a:pt x="0" y="650540"/>
                  </a:moveTo>
                  <a:cubicBezTo>
                    <a:pt x="0" y="291257"/>
                    <a:pt x="291257" y="0"/>
                    <a:pt x="650540" y="0"/>
                  </a:cubicBezTo>
                  <a:cubicBezTo>
                    <a:pt x="1009823" y="0"/>
                    <a:pt x="1301080" y="291257"/>
                    <a:pt x="1301080" y="650540"/>
                  </a:cubicBezTo>
                  <a:cubicBezTo>
                    <a:pt x="1301080" y="1009823"/>
                    <a:pt x="1009823" y="1301080"/>
                    <a:pt x="650540" y="1301080"/>
                  </a:cubicBezTo>
                  <a:cubicBezTo>
                    <a:pt x="291257" y="1301080"/>
                    <a:pt x="0" y="1009823"/>
                    <a:pt x="0" y="650540"/>
                  </a:cubicBezTo>
                  <a:close/>
                </a:path>
              </a:pathLst>
            </a:custGeom>
            <a:ln>
              <a:noFill/>
            </a:ln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986775"/>
                <a:satOff val="7962"/>
                <a:lumOff val="1726"/>
                <a:alphaOff val="0"/>
              </a:schemeClr>
            </a:fillRef>
            <a:effectRef idx="2">
              <a:schemeClr val="accent5">
                <a:hueOff val="-1986775"/>
                <a:satOff val="7962"/>
                <a:lumOff val="172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60389" tIns="260389" rIns="260389" bIns="260389" numCol="1" spcCol="1270" anchor="ctr" anchorCtr="0">
              <a:noAutofit/>
              <a:sp3d extrusionH="28000" prstMaterial="matte"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5500" kern="1200" dirty="0"/>
            </a:p>
          </p:txBody>
        </p:sp>
        <p:sp>
          <p:nvSpPr>
            <p:cNvPr id="7" name="フリーフォーム 6"/>
            <p:cNvSpPr/>
            <p:nvPr/>
          </p:nvSpPr>
          <p:spPr>
            <a:xfrm>
              <a:off x="6149048" y="3694679"/>
              <a:ext cx="1301079" cy="1301079"/>
            </a:xfrm>
            <a:custGeom>
              <a:avLst/>
              <a:gdLst>
                <a:gd name="connsiteX0" fmla="*/ 0 w 1301079"/>
                <a:gd name="connsiteY0" fmla="*/ 650540 h 1301079"/>
                <a:gd name="connsiteX1" fmla="*/ 650540 w 1301079"/>
                <a:gd name="connsiteY1" fmla="*/ 0 h 1301079"/>
                <a:gd name="connsiteX2" fmla="*/ 1301080 w 1301079"/>
                <a:gd name="connsiteY2" fmla="*/ 650540 h 1301079"/>
                <a:gd name="connsiteX3" fmla="*/ 650540 w 1301079"/>
                <a:gd name="connsiteY3" fmla="*/ 1301080 h 1301079"/>
                <a:gd name="connsiteX4" fmla="*/ 0 w 1301079"/>
                <a:gd name="connsiteY4" fmla="*/ 650540 h 1301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079" h="1301079">
                  <a:moveTo>
                    <a:pt x="0" y="650540"/>
                  </a:moveTo>
                  <a:cubicBezTo>
                    <a:pt x="0" y="291257"/>
                    <a:pt x="291257" y="0"/>
                    <a:pt x="650540" y="0"/>
                  </a:cubicBezTo>
                  <a:cubicBezTo>
                    <a:pt x="1009823" y="0"/>
                    <a:pt x="1301080" y="291257"/>
                    <a:pt x="1301080" y="650540"/>
                  </a:cubicBezTo>
                  <a:cubicBezTo>
                    <a:pt x="1301080" y="1009823"/>
                    <a:pt x="1009823" y="1301080"/>
                    <a:pt x="650540" y="1301080"/>
                  </a:cubicBezTo>
                  <a:cubicBezTo>
                    <a:pt x="291257" y="1301080"/>
                    <a:pt x="0" y="1009823"/>
                    <a:pt x="0" y="650540"/>
                  </a:cubicBezTo>
                  <a:close/>
                </a:path>
              </a:pathLst>
            </a:custGeom>
            <a:ln>
              <a:noFill/>
            </a:ln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3973551"/>
                <a:satOff val="15924"/>
                <a:lumOff val="3451"/>
                <a:alphaOff val="0"/>
              </a:schemeClr>
            </a:fillRef>
            <a:effectRef idx="2">
              <a:schemeClr val="accent5">
                <a:hueOff val="-3973551"/>
                <a:satOff val="15924"/>
                <a:lumOff val="3451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60389" tIns="260389" rIns="260389" bIns="260389" numCol="1" spcCol="1270" anchor="ctr" anchorCtr="0">
              <a:noAutofit/>
              <a:sp3d extrusionH="28000" prstMaterial="matte"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5500" kern="1200" dirty="0"/>
            </a:p>
          </p:txBody>
        </p:sp>
        <p:sp>
          <p:nvSpPr>
            <p:cNvPr id="9" name="フリーフォーム 8"/>
            <p:cNvSpPr/>
            <p:nvPr/>
          </p:nvSpPr>
          <p:spPr>
            <a:xfrm>
              <a:off x="4458891" y="4670492"/>
              <a:ext cx="1301079" cy="1301079"/>
            </a:xfrm>
            <a:custGeom>
              <a:avLst/>
              <a:gdLst>
                <a:gd name="connsiteX0" fmla="*/ 0 w 1301079"/>
                <a:gd name="connsiteY0" fmla="*/ 650540 h 1301079"/>
                <a:gd name="connsiteX1" fmla="*/ 650540 w 1301079"/>
                <a:gd name="connsiteY1" fmla="*/ 0 h 1301079"/>
                <a:gd name="connsiteX2" fmla="*/ 1301080 w 1301079"/>
                <a:gd name="connsiteY2" fmla="*/ 650540 h 1301079"/>
                <a:gd name="connsiteX3" fmla="*/ 650540 w 1301079"/>
                <a:gd name="connsiteY3" fmla="*/ 1301080 h 1301079"/>
                <a:gd name="connsiteX4" fmla="*/ 0 w 1301079"/>
                <a:gd name="connsiteY4" fmla="*/ 650540 h 1301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079" h="1301079">
                  <a:moveTo>
                    <a:pt x="0" y="650540"/>
                  </a:moveTo>
                  <a:cubicBezTo>
                    <a:pt x="0" y="291257"/>
                    <a:pt x="291257" y="0"/>
                    <a:pt x="650540" y="0"/>
                  </a:cubicBezTo>
                  <a:cubicBezTo>
                    <a:pt x="1009823" y="0"/>
                    <a:pt x="1301080" y="291257"/>
                    <a:pt x="1301080" y="650540"/>
                  </a:cubicBezTo>
                  <a:cubicBezTo>
                    <a:pt x="1301080" y="1009823"/>
                    <a:pt x="1009823" y="1301080"/>
                    <a:pt x="650540" y="1301080"/>
                  </a:cubicBezTo>
                  <a:cubicBezTo>
                    <a:pt x="291257" y="1301080"/>
                    <a:pt x="0" y="1009823"/>
                    <a:pt x="0" y="650540"/>
                  </a:cubicBezTo>
                  <a:close/>
                </a:path>
              </a:pathLst>
            </a:custGeom>
            <a:ln>
              <a:noFill/>
            </a:ln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5960326"/>
                <a:satOff val="23887"/>
                <a:lumOff val="5177"/>
                <a:alphaOff val="0"/>
              </a:schemeClr>
            </a:fillRef>
            <a:effectRef idx="2">
              <a:schemeClr val="accent5">
                <a:hueOff val="-5960326"/>
                <a:satOff val="23887"/>
                <a:lumOff val="5177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60389" tIns="260389" rIns="260389" bIns="260389" numCol="1" spcCol="1270" anchor="ctr" anchorCtr="0">
              <a:noAutofit/>
              <a:sp3d extrusionH="28000" prstMaterial="matte"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5500" kern="1200" dirty="0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2768733" y="3694679"/>
              <a:ext cx="1301079" cy="1301079"/>
            </a:xfrm>
            <a:custGeom>
              <a:avLst/>
              <a:gdLst>
                <a:gd name="connsiteX0" fmla="*/ 0 w 1301079"/>
                <a:gd name="connsiteY0" fmla="*/ 650540 h 1301079"/>
                <a:gd name="connsiteX1" fmla="*/ 650540 w 1301079"/>
                <a:gd name="connsiteY1" fmla="*/ 0 h 1301079"/>
                <a:gd name="connsiteX2" fmla="*/ 1301080 w 1301079"/>
                <a:gd name="connsiteY2" fmla="*/ 650540 h 1301079"/>
                <a:gd name="connsiteX3" fmla="*/ 650540 w 1301079"/>
                <a:gd name="connsiteY3" fmla="*/ 1301080 h 1301079"/>
                <a:gd name="connsiteX4" fmla="*/ 0 w 1301079"/>
                <a:gd name="connsiteY4" fmla="*/ 650540 h 1301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079" h="1301079">
                  <a:moveTo>
                    <a:pt x="0" y="650540"/>
                  </a:moveTo>
                  <a:cubicBezTo>
                    <a:pt x="0" y="291257"/>
                    <a:pt x="291257" y="0"/>
                    <a:pt x="650540" y="0"/>
                  </a:cubicBezTo>
                  <a:cubicBezTo>
                    <a:pt x="1009823" y="0"/>
                    <a:pt x="1301080" y="291257"/>
                    <a:pt x="1301080" y="650540"/>
                  </a:cubicBezTo>
                  <a:cubicBezTo>
                    <a:pt x="1301080" y="1009823"/>
                    <a:pt x="1009823" y="1301080"/>
                    <a:pt x="650540" y="1301080"/>
                  </a:cubicBezTo>
                  <a:cubicBezTo>
                    <a:pt x="291257" y="1301080"/>
                    <a:pt x="0" y="1009823"/>
                    <a:pt x="0" y="650540"/>
                  </a:cubicBezTo>
                  <a:close/>
                </a:path>
              </a:pathLst>
            </a:custGeom>
            <a:ln>
              <a:noFill/>
            </a:ln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7947101"/>
                <a:satOff val="31849"/>
                <a:lumOff val="6902"/>
                <a:alphaOff val="0"/>
              </a:schemeClr>
            </a:fillRef>
            <a:effectRef idx="2">
              <a:schemeClr val="accent5">
                <a:hueOff val="-7947101"/>
                <a:satOff val="31849"/>
                <a:lumOff val="690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60389" tIns="260389" rIns="260389" bIns="260389" numCol="1" spcCol="1270" anchor="ctr" anchorCtr="0">
              <a:noAutofit/>
              <a:sp3d extrusionH="28000" prstMaterial="matte"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5500" kern="1200" dirty="0"/>
            </a:p>
          </p:txBody>
        </p:sp>
        <p:sp>
          <p:nvSpPr>
            <p:cNvPr id="13" name="フリーフォーム 12"/>
            <p:cNvSpPr/>
            <p:nvPr/>
          </p:nvSpPr>
          <p:spPr>
            <a:xfrm>
              <a:off x="2768733" y="1743054"/>
              <a:ext cx="1301079" cy="1301079"/>
            </a:xfrm>
            <a:custGeom>
              <a:avLst/>
              <a:gdLst>
                <a:gd name="connsiteX0" fmla="*/ 0 w 1301079"/>
                <a:gd name="connsiteY0" fmla="*/ 650540 h 1301079"/>
                <a:gd name="connsiteX1" fmla="*/ 650540 w 1301079"/>
                <a:gd name="connsiteY1" fmla="*/ 0 h 1301079"/>
                <a:gd name="connsiteX2" fmla="*/ 1301080 w 1301079"/>
                <a:gd name="connsiteY2" fmla="*/ 650540 h 1301079"/>
                <a:gd name="connsiteX3" fmla="*/ 650540 w 1301079"/>
                <a:gd name="connsiteY3" fmla="*/ 1301080 h 1301079"/>
                <a:gd name="connsiteX4" fmla="*/ 0 w 1301079"/>
                <a:gd name="connsiteY4" fmla="*/ 650540 h 1301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01079" h="1301079">
                  <a:moveTo>
                    <a:pt x="0" y="650540"/>
                  </a:moveTo>
                  <a:cubicBezTo>
                    <a:pt x="0" y="291257"/>
                    <a:pt x="291257" y="0"/>
                    <a:pt x="650540" y="0"/>
                  </a:cubicBezTo>
                  <a:cubicBezTo>
                    <a:pt x="1009823" y="0"/>
                    <a:pt x="1301080" y="291257"/>
                    <a:pt x="1301080" y="650540"/>
                  </a:cubicBezTo>
                  <a:cubicBezTo>
                    <a:pt x="1301080" y="1009823"/>
                    <a:pt x="1009823" y="1301080"/>
                    <a:pt x="650540" y="1301080"/>
                  </a:cubicBezTo>
                  <a:cubicBezTo>
                    <a:pt x="291257" y="1301080"/>
                    <a:pt x="0" y="1009823"/>
                    <a:pt x="0" y="650540"/>
                  </a:cubicBezTo>
                  <a:close/>
                </a:path>
              </a:pathLst>
            </a:custGeom>
            <a:ln>
              <a:noFill/>
            </a:ln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60389" tIns="260389" rIns="260389" bIns="260389" numCol="1" spcCol="1270" anchor="ctr" anchorCtr="0">
              <a:noAutofit/>
              <a:sp3d extrusionH="28000" prstMaterial="matte"/>
            </a:bodyPr>
            <a:lstStyle/>
            <a:p>
              <a:pPr lvl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5500" kern="1200" dirty="0"/>
            </a:p>
          </p:txBody>
        </p:sp>
      </p:grpSp>
      <p:sp>
        <p:nvSpPr>
          <p:cNvPr id="10" name="テキスト ボックス 9"/>
          <p:cNvSpPr txBox="1"/>
          <p:nvPr/>
        </p:nvSpPr>
        <p:spPr>
          <a:xfrm>
            <a:off x="272480" y="220631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タイトルスペース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72481" y="637320"/>
            <a:ext cx="9361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endParaRPr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939952" y="1548944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288704" y="2635473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857158" y="4392748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666457" y="5041643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7176427" y="3556634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177136" y="2031231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44947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フリーフォーム 12"/>
          <p:cNvSpPr/>
          <p:nvPr/>
        </p:nvSpPr>
        <p:spPr>
          <a:xfrm>
            <a:off x="1521486" y="-224965"/>
            <a:ext cx="7287234" cy="7287232"/>
          </a:xfrm>
          <a:custGeom>
            <a:avLst/>
            <a:gdLst>
              <a:gd name="connsiteX0" fmla="*/ 0 w 1058160"/>
              <a:gd name="connsiteY0" fmla="*/ 529080 h 1058160"/>
              <a:gd name="connsiteX1" fmla="*/ 529080 w 1058160"/>
              <a:gd name="connsiteY1" fmla="*/ 0 h 1058160"/>
              <a:gd name="connsiteX2" fmla="*/ 1058160 w 1058160"/>
              <a:gd name="connsiteY2" fmla="*/ 529080 h 1058160"/>
              <a:gd name="connsiteX3" fmla="*/ 529080 w 1058160"/>
              <a:gd name="connsiteY3" fmla="*/ 1058160 h 1058160"/>
              <a:gd name="connsiteX4" fmla="*/ 0 w 1058160"/>
              <a:gd name="connsiteY4" fmla="*/ 529080 h 105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8160" h="1058160">
                <a:moveTo>
                  <a:pt x="0" y="529080"/>
                </a:moveTo>
                <a:cubicBezTo>
                  <a:pt x="0" y="236877"/>
                  <a:pt x="236877" y="0"/>
                  <a:pt x="529080" y="0"/>
                </a:cubicBezTo>
                <a:cubicBezTo>
                  <a:pt x="821283" y="0"/>
                  <a:pt x="1058160" y="236877"/>
                  <a:pt x="1058160" y="529080"/>
                </a:cubicBezTo>
                <a:cubicBezTo>
                  <a:pt x="1058160" y="821283"/>
                  <a:pt x="821283" y="1058160"/>
                  <a:pt x="529080" y="1058160"/>
                </a:cubicBezTo>
                <a:cubicBezTo>
                  <a:pt x="236877" y="1058160"/>
                  <a:pt x="0" y="821283"/>
                  <a:pt x="0" y="529080"/>
                </a:cubicBezTo>
                <a:close/>
              </a:path>
            </a:pathLst>
          </a:custGeom>
          <a:solidFill>
            <a:schemeClr val="bg1"/>
          </a:solidFill>
          <a:scene3d>
            <a:camera prst="perspectiveRelaxed">
              <a:rot lat="19149996" lon="20104178" rev="1577324"/>
            </a:camera>
            <a:lightRig rig="twoPt" dir="t"/>
            <a:backdrop>
              <a:anchor x="0" y="0" z="-210000"/>
              <a:norm dx="0" dy="0" dz="914400"/>
              <a:up dx="0" dy="914400" dz="0"/>
            </a:backdrop>
          </a:scene3d>
          <a:sp3d prstMaterial="softEdge">
            <a:bevelT w="0" h="254000"/>
            <a:bevelB w="0" h="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7095626"/>
              <a:satOff val="28436"/>
              <a:lumOff val="6163"/>
              <a:alphaOff val="0"/>
            </a:schemeClr>
          </a:fillRef>
          <a:effectRef idx="2">
            <a:schemeClr val="accent5">
              <a:hueOff val="-7095626"/>
              <a:satOff val="28436"/>
              <a:lumOff val="6163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2114" tIns="212114" rIns="212114" bIns="212114" numCol="1" spcCol="1270" anchor="ctr" anchorCtr="0">
            <a:noAutofit/>
            <a:sp3d extrusionH="28000" prstMaterial="matte"/>
          </a:bodyPr>
          <a:lstStyle/>
          <a:p>
            <a:pPr lvl="0" algn="ctr" defTabSz="2000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kumimoji="1" lang="ja-JP" altLang="en-US" sz="4500" kern="1200"/>
          </a:p>
        </p:txBody>
      </p:sp>
      <p:grpSp>
        <p:nvGrpSpPr>
          <p:cNvPr id="2" name="グループ化 1"/>
          <p:cNvGrpSpPr/>
          <p:nvPr/>
        </p:nvGrpSpPr>
        <p:grpSpPr>
          <a:xfrm>
            <a:off x="2040062" y="406463"/>
            <a:ext cx="6138738" cy="5925888"/>
            <a:chOff x="2505375" y="855641"/>
            <a:chExt cx="5208111" cy="502753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Relaxed">
              <a:rot lat="19149996" lon="20104178" rev="1577324"/>
            </a:camera>
            <a:lightRig rig="twoPt" dir="t"/>
            <a:backdrop>
              <a:anchor x="0" y="0" z="-210000"/>
              <a:norm dx="0" dy="0" dz="914400"/>
              <a:up dx="0" dy="914400" dz="0"/>
            </a:backdrop>
          </a:scene3d>
        </p:grpSpPr>
        <p:sp>
          <p:nvSpPr>
            <p:cNvPr id="3" name="フリーフォーム 2"/>
            <p:cNvSpPr/>
            <p:nvPr/>
          </p:nvSpPr>
          <p:spPr>
            <a:xfrm>
              <a:off x="4350149" y="855641"/>
              <a:ext cx="1518562" cy="1518562"/>
            </a:xfrm>
            <a:custGeom>
              <a:avLst/>
              <a:gdLst>
                <a:gd name="connsiteX0" fmla="*/ 0 w 1518562"/>
                <a:gd name="connsiteY0" fmla="*/ 759281 h 1518562"/>
                <a:gd name="connsiteX1" fmla="*/ 759281 w 1518562"/>
                <a:gd name="connsiteY1" fmla="*/ 0 h 1518562"/>
                <a:gd name="connsiteX2" fmla="*/ 1518562 w 1518562"/>
                <a:gd name="connsiteY2" fmla="*/ 759281 h 1518562"/>
                <a:gd name="connsiteX3" fmla="*/ 759281 w 1518562"/>
                <a:gd name="connsiteY3" fmla="*/ 1518562 h 1518562"/>
                <a:gd name="connsiteX4" fmla="*/ 0 w 1518562"/>
                <a:gd name="connsiteY4" fmla="*/ 759281 h 1518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8562" h="1518562">
                  <a:moveTo>
                    <a:pt x="0" y="759281"/>
                  </a:moveTo>
                  <a:cubicBezTo>
                    <a:pt x="0" y="339942"/>
                    <a:pt x="339942" y="0"/>
                    <a:pt x="759281" y="0"/>
                  </a:cubicBezTo>
                  <a:cubicBezTo>
                    <a:pt x="1178620" y="0"/>
                    <a:pt x="1518562" y="339942"/>
                    <a:pt x="1518562" y="759281"/>
                  </a:cubicBezTo>
                  <a:cubicBezTo>
                    <a:pt x="1518562" y="1178620"/>
                    <a:pt x="1178620" y="1518562"/>
                    <a:pt x="759281" y="1518562"/>
                  </a:cubicBezTo>
                  <a:cubicBezTo>
                    <a:pt x="339942" y="1518562"/>
                    <a:pt x="0" y="1178620"/>
                    <a:pt x="0" y="759281"/>
                  </a:cubicBezTo>
                  <a:close/>
                </a:path>
              </a:pathLst>
            </a:custGeom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4938" tIns="304938" rIns="304938" bIns="304938" numCol="1" spcCol="1270" anchor="ctr" anchorCtr="0">
              <a:noAutofit/>
              <a:sp3d extrusionH="28000" prstMaterial="matte"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6500" kern="1200" dirty="0"/>
            </a:p>
          </p:txBody>
        </p:sp>
        <p:sp>
          <p:nvSpPr>
            <p:cNvPr id="5" name="フリーフォーム 4"/>
            <p:cNvSpPr/>
            <p:nvPr/>
          </p:nvSpPr>
          <p:spPr>
            <a:xfrm>
              <a:off x="6194924" y="2195948"/>
              <a:ext cx="1518562" cy="1518562"/>
            </a:xfrm>
            <a:custGeom>
              <a:avLst/>
              <a:gdLst>
                <a:gd name="connsiteX0" fmla="*/ 0 w 1518562"/>
                <a:gd name="connsiteY0" fmla="*/ 759281 h 1518562"/>
                <a:gd name="connsiteX1" fmla="*/ 759281 w 1518562"/>
                <a:gd name="connsiteY1" fmla="*/ 0 h 1518562"/>
                <a:gd name="connsiteX2" fmla="*/ 1518562 w 1518562"/>
                <a:gd name="connsiteY2" fmla="*/ 759281 h 1518562"/>
                <a:gd name="connsiteX3" fmla="*/ 759281 w 1518562"/>
                <a:gd name="connsiteY3" fmla="*/ 1518562 h 1518562"/>
                <a:gd name="connsiteX4" fmla="*/ 0 w 1518562"/>
                <a:gd name="connsiteY4" fmla="*/ 759281 h 1518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8562" h="1518562">
                  <a:moveTo>
                    <a:pt x="0" y="759281"/>
                  </a:moveTo>
                  <a:cubicBezTo>
                    <a:pt x="0" y="339942"/>
                    <a:pt x="339942" y="0"/>
                    <a:pt x="759281" y="0"/>
                  </a:cubicBezTo>
                  <a:cubicBezTo>
                    <a:pt x="1178620" y="0"/>
                    <a:pt x="1518562" y="339942"/>
                    <a:pt x="1518562" y="759281"/>
                  </a:cubicBezTo>
                  <a:cubicBezTo>
                    <a:pt x="1518562" y="1178620"/>
                    <a:pt x="1178620" y="1518562"/>
                    <a:pt x="759281" y="1518562"/>
                  </a:cubicBezTo>
                  <a:cubicBezTo>
                    <a:pt x="339942" y="1518562"/>
                    <a:pt x="0" y="1178620"/>
                    <a:pt x="0" y="759281"/>
                  </a:cubicBezTo>
                  <a:close/>
                </a:path>
              </a:pathLst>
            </a:custGeom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2483469"/>
                <a:satOff val="9953"/>
                <a:lumOff val="2157"/>
                <a:alphaOff val="0"/>
              </a:schemeClr>
            </a:fillRef>
            <a:effectRef idx="2">
              <a:schemeClr val="accent5">
                <a:hueOff val="-2483469"/>
                <a:satOff val="9953"/>
                <a:lumOff val="2157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4938" tIns="304938" rIns="304938" bIns="304938" numCol="1" spcCol="1270" anchor="ctr" anchorCtr="0">
              <a:noAutofit/>
              <a:sp3d extrusionH="28000" prstMaterial="matte"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6500" kern="1200" dirty="0"/>
            </a:p>
          </p:txBody>
        </p:sp>
        <p:sp>
          <p:nvSpPr>
            <p:cNvPr id="7" name="フリーフォーム 6"/>
            <p:cNvSpPr/>
            <p:nvPr/>
          </p:nvSpPr>
          <p:spPr>
            <a:xfrm>
              <a:off x="5490283" y="4364610"/>
              <a:ext cx="1518562" cy="1518562"/>
            </a:xfrm>
            <a:custGeom>
              <a:avLst/>
              <a:gdLst>
                <a:gd name="connsiteX0" fmla="*/ 0 w 1518562"/>
                <a:gd name="connsiteY0" fmla="*/ 759281 h 1518562"/>
                <a:gd name="connsiteX1" fmla="*/ 759281 w 1518562"/>
                <a:gd name="connsiteY1" fmla="*/ 0 h 1518562"/>
                <a:gd name="connsiteX2" fmla="*/ 1518562 w 1518562"/>
                <a:gd name="connsiteY2" fmla="*/ 759281 h 1518562"/>
                <a:gd name="connsiteX3" fmla="*/ 759281 w 1518562"/>
                <a:gd name="connsiteY3" fmla="*/ 1518562 h 1518562"/>
                <a:gd name="connsiteX4" fmla="*/ 0 w 1518562"/>
                <a:gd name="connsiteY4" fmla="*/ 759281 h 1518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8562" h="1518562">
                  <a:moveTo>
                    <a:pt x="0" y="759281"/>
                  </a:moveTo>
                  <a:cubicBezTo>
                    <a:pt x="0" y="339942"/>
                    <a:pt x="339942" y="0"/>
                    <a:pt x="759281" y="0"/>
                  </a:cubicBezTo>
                  <a:cubicBezTo>
                    <a:pt x="1178620" y="0"/>
                    <a:pt x="1518562" y="339942"/>
                    <a:pt x="1518562" y="759281"/>
                  </a:cubicBezTo>
                  <a:cubicBezTo>
                    <a:pt x="1518562" y="1178620"/>
                    <a:pt x="1178620" y="1518562"/>
                    <a:pt x="759281" y="1518562"/>
                  </a:cubicBezTo>
                  <a:cubicBezTo>
                    <a:pt x="339942" y="1518562"/>
                    <a:pt x="0" y="1178620"/>
                    <a:pt x="0" y="759281"/>
                  </a:cubicBezTo>
                  <a:close/>
                </a:path>
              </a:pathLst>
            </a:custGeom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2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4938" tIns="304938" rIns="304938" bIns="304938" numCol="1" spcCol="1270" anchor="ctr" anchorCtr="0">
              <a:noAutofit/>
              <a:sp3d extrusionH="28000" prstMaterial="matte"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6500" kern="1200" dirty="0"/>
            </a:p>
          </p:txBody>
        </p:sp>
        <p:sp>
          <p:nvSpPr>
            <p:cNvPr id="9" name="フリーフォーム 8"/>
            <p:cNvSpPr/>
            <p:nvPr/>
          </p:nvSpPr>
          <p:spPr>
            <a:xfrm>
              <a:off x="3210016" y="4364610"/>
              <a:ext cx="1518562" cy="1518562"/>
            </a:xfrm>
            <a:custGeom>
              <a:avLst/>
              <a:gdLst>
                <a:gd name="connsiteX0" fmla="*/ 0 w 1518562"/>
                <a:gd name="connsiteY0" fmla="*/ 759281 h 1518562"/>
                <a:gd name="connsiteX1" fmla="*/ 759281 w 1518562"/>
                <a:gd name="connsiteY1" fmla="*/ 0 h 1518562"/>
                <a:gd name="connsiteX2" fmla="*/ 1518562 w 1518562"/>
                <a:gd name="connsiteY2" fmla="*/ 759281 h 1518562"/>
                <a:gd name="connsiteX3" fmla="*/ 759281 w 1518562"/>
                <a:gd name="connsiteY3" fmla="*/ 1518562 h 1518562"/>
                <a:gd name="connsiteX4" fmla="*/ 0 w 1518562"/>
                <a:gd name="connsiteY4" fmla="*/ 759281 h 1518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8562" h="1518562">
                  <a:moveTo>
                    <a:pt x="0" y="759281"/>
                  </a:moveTo>
                  <a:cubicBezTo>
                    <a:pt x="0" y="339942"/>
                    <a:pt x="339942" y="0"/>
                    <a:pt x="759281" y="0"/>
                  </a:cubicBezTo>
                  <a:cubicBezTo>
                    <a:pt x="1178620" y="0"/>
                    <a:pt x="1518562" y="339942"/>
                    <a:pt x="1518562" y="759281"/>
                  </a:cubicBezTo>
                  <a:cubicBezTo>
                    <a:pt x="1518562" y="1178620"/>
                    <a:pt x="1178620" y="1518562"/>
                    <a:pt x="759281" y="1518562"/>
                  </a:cubicBezTo>
                  <a:cubicBezTo>
                    <a:pt x="339942" y="1518562"/>
                    <a:pt x="0" y="1178620"/>
                    <a:pt x="0" y="759281"/>
                  </a:cubicBezTo>
                  <a:close/>
                </a:path>
              </a:pathLst>
            </a:custGeom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7450407"/>
                <a:satOff val="29858"/>
                <a:lumOff val="6471"/>
                <a:alphaOff val="0"/>
              </a:schemeClr>
            </a:fillRef>
            <a:effectRef idx="2">
              <a:schemeClr val="accent5">
                <a:hueOff val="-7450407"/>
                <a:satOff val="29858"/>
                <a:lumOff val="6471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4938" tIns="304938" rIns="304938" bIns="304938" numCol="1" spcCol="1270" anchor="ctr" anchorCtr="0">
              <a:noAutofit/>
              <a:sp3d extrusionH="28000" prstMaterial="matte"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6500" kern="1200" dirty="0"/>
            </a:p>
          </p:txBody>
        </p:sp>
        <p:sp>
          <p:nvSpPr>
            <p:cNvPr id="11" name="フリーフォーム 10"/>
            <p:cNvSpPr/>
            <p:nvPr/>
          </p:nvSpPr>
          <p:spPr>
            <a:xfrm>
              <a:off x="2505375" y="2195948"/>
              <a:ext cx="1518562" cy="1518562"/>
            </a:xfrm>
            <a:custGeom>
              <a:avLst/>
              <a:gdLst>
                <a:gd name="connsiteX0" fmla="*/ 0 w 1518562"/>
                <a:gd name="connsiteY0" fmla="*/ 759281 h 1518562"/>
                <a:gd name="connsiteX1" fmla="*/ 759281 w 1518562"/>
                <a:gd name="connsiteY1" fmla="*/ 0 h 1518562"/>
                <a:gd name="connsiteX2" fmla="*/ 1518562 w 1518562"/>
                <a:gd name="connsiteY2" fmla="*/ 759281 h 1518562"/>
                <a:gd name="connsiteX3" fmla="*/ 759281 w 1518562"/>
                <a:gd name="connsiteY3" fmla="*/ 1518562 h 1518562"/>
                <a:gd name="connsiteX4" fmla="*/ 0 w 1518562"/>
                <a:gd name="connsiteY4" fmla="*/ 759281 h 1518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8562" h="1518562">
                  <a:moveTo>
                    <a:pt x="0" y="759281"/>
                  </a:moveTo>
                  <a:cubicBezTo>
                    <a:pt x="0" y="339942"/>
                    <a:pt x="339942" y="0"/>
                    <a:pt x="759281" y="0"/>
                  </a:cubicBezTo>
                  <a:cubicBezTo>
                    <a:pt x="1178620" y="0"/>
                    <a:pt x="1518562" y="339942"/>
                    <a:pt x="1518562" y="759281"/>
                  </a:cubicBezTo>
                  <a:cubicBezTo>
                    <a:pt x="1518562" y="1178620"/>
                    <a:pt x="1178620" y="1518562"/>
                    <a:pt x="759281" y="1518562"/>
                  </a:cubicBezTo>
                  <a:cubicBezTo>
                    <a:pt x="339942" y="1518562"/>
                    <a:pt x="0" y="1178620"/>
                    <a:pt x="0" y="759281"/>
                  </a:cubicBezTo>
                  <a:close/>
                </a:path>
              </a:pathLst>
            </a:custGeom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4938" tIns="304938" rIns="304938" bIns="304938" numCol="1" spcCol="1270" anchor="ctr" anchorCtr="0">
              <a:noAutofit/>
              <a:sp3d extrusionH="28000" prstMaterial="matte"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6500" kern="1200" dirty="0"/>
            </a:p>
          </p:txBody>
        </p:sp>
      </p:grpSp>
      <p:sp>
        <p:nvSpPr>
          <p:cNvPr id="10" name="テキスト ボックス 9"/>
          <p:cNvSpPr txBox="1"/>
          <p:nvPr/>
        </p:nvSpPr>
        <p:spPr>
          <a:xfrm>
            <a:off x="272480" y="220631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タイトルスペース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72481" y="637320"/>
            <a:ext cx="9361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endParaRPr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016896" y="1844824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437016" y="3038109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016896" y="498728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825208" y="4365104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457937" y="2405183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792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フリーフォーム 10"/>
          <p:cNvSpPr/>
          <p:nvPr/>
        </p:nvSpPr>
        <p:spPr>
          <a:xfrm>
            <a:off x="1521486" y="-230031"/>
            <a:ext cx="7287234" cy="7287232"/>
          </a:xfrm>
          <a:custGeom>
            <a:avLst/>
            <a:gdLst>
              <a:gd name="connsiteX0" fmla="*/ 0 w 1058160"/>
              <a:gd name="connsiteY0" fmla="*/ 529080 h 1058160"/>
              <a:gd name="connsiteX1" fmla="*/ 529080 w 1058160"/>
              <a:gd name="connsiteY1" fmla="*/ 0 h 1058160"/>
              <a:gd name="connsiteX2" fmla="*/ 1058160 w 1058160"/>
              <a:gd name="connsiteY2" fmla="*/ 529080 h 1058160"/>
              <a:gd name="connsiteX3" fmla="*/ 529080 w 1058160"/>
              <a:gd name="connsiteY3" fmla="*/ 1058160 h 1058160"/>
              <a:gd name="connsiteX4" fmla="*/ 0 w 1058160"/>
              <a:gd name="connsiteY4" fmla="*/ 529080 h 105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8160" h="1058160">
                <a:moveTo>
                  <a:pt x="0" y="529080"/>
                </a:moveTo>
                <a:cubicBezTo>
                  <a:pt x="0" y="236877"/>
                  <a:pt x="236877" y="0"/>
                  <a:pt x="529080" y="0"/>
                </a:cubicBezTo>
                <a:cubicBezTo>
                  <a:pt x="821283" y="0"/>
                  <a:pt x="1058160" y="236877"/>
                  <a:pt x="1058160" y="529080"/>
                </a:cubicBezTo>
                <a:cubicBezTo>
                  <a:pt x="1058160" y="821283"/>
                  <a:pt x="821283" y="1058160"/>
                  <a:pt x="529080" y="1058160"/>
                </a:cubicBezTo>
                <a:cubicBezTo>
                  <a:pt x="236877" y="1058160"/>
                  <a:pt x="0" y="821283"/>
                  <a:pt x="0" y="529080"/>
                </a:cubicBezTo>
                <a:close/>
              </a:path>
            </a:pathLst>
          </a:custGeom>
          <a:solidFill>
            <a:schemeClr val="bg1"/>
          </a:solidFill>
          <a:scene3d>
            <a:camera prst="perspectiveRelaxed">
              <a:rot lat="19149996" lon="20104178" rev="1577324"/>
            </a:camera>
            <a:lightRig rig="twoPt" dir="t"/>
            <a:backdrop>
              <a:anchor x="0" y="0" z="-210000"/>
              <a:norm dx="0" dy="0" dz="914400"/>
              <a:up dx="0" dy="914400" dz="0"/>
            </a:backdrop>
          </a:scene3d>
          <a:sp3d prstMaterial="softEdge">
            <a:bevelT w="0" h="254000"/>
            <a:bevelB w="0" h="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7095626"/>
              <a:satOff val="28436"/>
              <a:lumOff val="6163"/>
              <a:alphaOff val="0"/>
            </a:schemeClr>
          </a:fillRef>
          <a:effectRef idx="2">
            <a:schemeClr val="accent5">
              <a:hueOff val="-7095626"/>
              <a:satOff val="28436"/>
              <a:lumOff val="6163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2114" tIns="212114" rIns="212114" bIns="212114" numCol="1" spcCol="1270" anchor="ctr" anchorCtr="0">
            <a:noAutofit/>
            <a:sp3d extrusionH="28000" prstMaterial="matte"/>
          </a:bodyPr>
          <a:lstStyle/>
          <a:p>
            <a:pPr lvl="0" algn="ctr" defTabSz="2000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kumimoji="1" lang="ja-JP" altLang="en-US" sz="4500" kern="1200"/>
          </a:p>
        </p:txBody>
      </p:sp>
      <p:grpSp>
        <p:nvGrpSpPr>
          <p:cNvPr id="2" name="グループ化 1"/>
          <p:cNvGrpSpPr/>
          <p:nvPr/>
        </p:nvGrpSpPr>
        <p:grpSpPr>
          <a:xfrm>
            <a:off x="1882580" y="142556"/>
            <a:ext cx="6453700" cy="6453700"/>
            <a:chOff x="2504873" y="764849"/>
            <a:chExt cx="5209114" cy="52091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Relaxed">
              <a:rot lat="19149996" lon="20104178" rev="1577324"/>
            </a:camera>
            <a:lightRig rig="twoPt" dir="t"/>
            <a:backdrop>
              <a:anchor x="0" y="0" z="-210000"/>
              <a:norm dx="0" dy="0" dz="914400"/>
              <a:up dx="0" dy="914400" dz="0"/>
            </a:backdrop>
          </a:scene3d>
        </p:grpSpPr>
        <p:sp>
          <p:nvSpPr>
            <p:cNvPr id="3" name="フリーフォーム 2"/>
            <p:cNvSpPr/>
            <p:nvPr/>
          </p:nvSpPr>
          <p:spPr>
            <a:xfrm>
              <a:off x="4275112" y="764849"/>
              <a:ext cx="1668637" cy="1668637"/>
            </a:xfrm>
            <a:custGeom>
              <a:avLst/>
              <a:gdLst>
                <a:gd name="connsiteX0" fmla="*/ 0 w 1668637"/>
                <a:gd name="connsiteY0" fmla="*/ 834319 h 1668637"/>
                <a:gd name="connsiteX1" fmla="*/ 834319 w 1668637"/>
                <a:gd name="connsiteY1" fmla="*/ 0 h 1668637"/>
                <a:gd name="connsiteX2" fmla="*/ 1668638 w 1668637"/>
                <a:gd name="connsiteY2" fmla="*/ 834319 h 1668637"/>
                <a:gd name="connsiteX3" fmla="*/ 834319 w 1668637"/>
                <a:gd name="connsiteY3" fmla="*/ 1668638 h 1668637"/>
                <a:gd name="connsiteX4" fmla="*/ 0 w 1668637"/>
                <a:gd name="connsiteY4" fmla="*/ 834319 h 1668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8637" h="1668637">
                  <a:moveTo>
                    <a:pt x="0" y="834319"/>
                  </a:moveTo>
                  <a:cubicBezTo>
                    <a:pt x="0" y="373537"/>
                    <a:pt x="373537" y="0"/>
                    <a:pt x="834319" y="0"/>
                  </a:cubicBezTo>
                  <a:cubicBezTo>
                    <a:pt x="1295101" y="0"/>
                    <a:pt x="1668638" y="373537"/>
                    <a:pt x="1668638" y="834319"/>
                  </a:cubicBezTo>
                  <a:cubicBezTo>
                    <a:pt x="1668638" y="1295101"/>
                    <a:pt x="1295101" y="1668638"/>
                    <a:pt x="834319" y="1668638"/>
                  </a:cubicBezTo>
                  <a:cubicBezTo>
                    <a:pt x="373537" y="1668638"/>
                    <a:pt x="0" y="1295101"/>
                    <a:pt x="0" y="834319"/>
                  </a:cubicBezTo>
                  <a:close/>
                </a:path>
              </a:pathLst>
            </a:custGeom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6916" tIns="326916" rIns="326916" bIns="326916" numCol="1" spcCol="1270" anchor="ctr" anchorCtr="0">
              <a:noAutofit/>
              <a:sp3d extrusionH="28000" prstMaterial="matte"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6500" kern="1200" dirty="0"/>
            </a:p>
          </p:txBody>
        </p:sp>
        <p:sp>
          <p:nvSpPr>
            <p:cNvPr id="5" name="フリーフォーム 4"/>
            <p:cNvSpPr/>
            <p:nvPr/>
          </p:nvSpPr>
          <p:spPr>
            <a:xfrm>
              <a:off x="6045350" y="2535088"/>
              <a:ext cx="1668637" cy="1668637"/>
            </a:xfrm>
            <a:custGeom>
              <a:avLst/>
              <a:gdLst>
                <a:gd name="connsiteX0" fmla="*/ 0 w 1668637"/>
                <a:gd name="connsiteY0" fmla="*/ 834319 h 1668637"/>
                <a:gd name="connsiteX1" fmla="*/ 834319 w 1668637"/>
                <a:gd name="connsiteY1" fmla="*/ 0 h 1668637"/>
                <a:gd name="connsiteX2" fmla="*/ 1668638 w 1668637"/>
                <a:gd name="connsiteY2" fmla="*/ 834319 h 1668637"/>
                <a:gd name="connsiteX3" fmla="*/ 834319 w 1668637"/>
                <a:gd name="connsiteY3" fmla="*/ 1668638 h 1668637"/>
                <a:gd name="connsiteX4" fmla="*/ 0 w 1668637"/>
                <a:gd name="connsiteY4" fmla="*/ 834319 h 1668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8637" h="1668637">
                  <a:moveTo>
                    <a:pt x="0" y="834319"/>
                  </a:moveTo>
                  <a:cubicBezTo>
                    <a:pt x="0" y="373537"/>
                    <a:pt x="373537" y="0"/>
                    <a:pt x="834319" y="0"/>
                  </a:cubicBezTo>
                  <a:cubicBezTo>
                    <a:pt x="1295101" y="0"/>
                    <a:pt x="1668638" y="373537"/>
                    <a:pt x="1668638" y="834319"/>
                  </a:cubicBezTo>
                  <a:cubicBezTo>
                    <a:pt x="1668638" y="1295101"/>
                    <a:pt x="1295101" y="1668638"/>
                    <a:pt x="834319" y="1668638"/>
                  </a:cubicBezTo>
                  <a:cubicBezTo>
                    <a:pt x="373537" y="1668638"/>
                    <a:pt x="0" y="1295101"/>
                    <a:pt x="0" y="834319"/>
                  </a:cubicBezTo>
                  <a:close/>
                </a:path>
              </a:pathLst>
            </a:custGeom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3311292"/>
                <a:satOff val="13270"/>
                <a:lumOff val="2876"/>
                <a:alphaOff val="0"/>
              </a:schemeClr>
            </a:fillRef>
            <a:effectRef idx="2">
              <a:schemeClr val="accent5">
                <a:hueOff val="-3311292"/>
                <a:satOff val="13270"/>
                <a:lumOff val="2876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6916" tIns="326916" rIns="326916" bIns="326916" numCol="1" spcCol="1270" anchor="ctr" anchorCtr="0">
              <a:noAutofit/>
              <a:sp3d extrusionH="28000" prstMaterial="matte"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6500" kern="1200" dirty="0"/>
            </a:p>
          </p:txBody>
        </p:sp>
        <p:sp>
          <p:nvSpPr>
            <p:cNvPr id="7" name="フリーフォーム 6"/>
            <p:cNvSpPr/>
            <p:nvPr/>
          </p:nvSpPr>
          <p:spPr>
            <a:xfrm>
              <a:off x="4275112" y="4305326"/>
              <a:ext cx="1668637" cy="1668637"/>
            </a:xfrm>
            <a:custGeom>
              <a:avLst/>
              <a:gdLst>
                <a:gd name="connsiteX0" fmla="*/ 0 w 1668637"/>
                <a:gd name="connsiteY0" fmla="*/ 834319 h 1668637"/>
                <a:gd name="connsiteX1" fmla="*/ 834319 w 1668637"/>
                <a:gd name="connsiteY1" fmla="*/ 0 h 1668637"/>
                <a:gd name="connsiteX2" fmla="*/ 1668638 w 1668637"/>
                <a:gd name="connsiteY2" fmla="*/ 834319 h 1668637"/>
                <a:gd name="connsiteX3" fmla="*/ 834319 w 1668637"/>
                <a:gd name="connsiteY3" fmla="*/ 1668638 h 1668637"/>
                <a:gd name="connsiteX4" fmla="*/ 0 w 1668637"/>
                <a:gd name="connsiteY4" fmla="*/ 834319 h 1668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8637" h="1668637">
                  <a:moveTo>
                    <a:pt x="0" y="834319"/>
                  </a:moveTo>
                  <a:cubicBezTo>
                    <a:pt x="0" y="373537"/>
                    <a:pt x="373537" y="0"/>
                    <a:pt x="834319" y="0"/>
                  </a:cubicBezTo>
                  <a:cubicBezTo>
                    <a:pt x="1295101" y="0"/>
                    <a:pt x="1668638" y="373537"/>
                    <a:pt x="1668638" y="834319"/>
                  </a:cubicBezTo>
                  <a:cubicBezTo>
                    <a:pt x="1668638" y="1295101"/>
                    <a:pt x="1295101" y="1668638"/>
                    <a:pt x="834319" y="1668638"/>
                  </a:cubicBezTo>
                  <a:cubicBezTo>
                    <a:pt x="373537" y="1668638"/>
                    <a:pt x="0" y="1295101"/>
                    <a:pt x="0" y="834319"/>
                  </a:cubicBezTo>
                  <a:close/>
                </a:path>
              </a:pathLst>
            </a:custGeom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6622584"/>
                <a:satOff val="26541"/>
                <a:lumOff val="5752"/>
                <a:alphaOff val="0"/>
              </a:schemeClr>
            </a:fillRef>
            <a:effectRef idx="2">
              <a:schemeClr val="accent5">
                <a:hueOff val="-6622584"/>
                <a:satOff val="26541"/>
                <a:lumOff val="5752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6916" tIns="326916" rIns="326916" bIns="326916" numCol="1" spcCol="1270" anchor="ctr" anchorCtr="0">
              <a:noAutofit/>
              <a:sp3d extrusionH="28000" prstMaterial="matte"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6500" kern="1200" dirty="0"/>
            </a:p>
          </p:txBody>
        </p:sp>
        <p:sp>
          <p:nvSpPr>
            <p:cNvPr id="9" name="フリーフォーム 8"/>
            <p:cNvSpPr/>
            <p:nvPr/>
          </p:nvSpPr>
          <p:spPr>
            <a:xfrm>
              <a:off x="2504873" y="2535088"/>
              <a:ext cx="1668637" cy="1668637"/>
            </a:xfrm>
            <a:custGeom>
              <a:avLst/>
              <a:gdLst>
                <a:gd name="connsiteX0" fmla="*/ 0 w 1668637"/>
                <a:gd name="connsiteY0" fmla="*/ 834319 h 1668637"/>
                <a:gd name="connsiteX1" fmla="*/ 834319 w 1668637"/>
                <a:gd name="connsiteY1" fmla="*/ 0 h 1668637"/>
                <a:gd name="connsiteX2" fmla="*/ 1668638 w 1668637"/>
                <a:gd name="connsiteY2" fmla="*/ 834319 h 1668637"/>
                <a:gd name="connsiteX3" fmla="*/ 834319 w 1668637"/>
                <a:gd name="connsiteY3" fmla="*/ 1668638 h 1668637"/>
                <a:gd name="connsiteX4" fmla="*/ 0 w 1668637"/>
                <a:gd name="connsiteY4" fmla="*/ 834319 h 1668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68637" h="1668637">
                  <a:moveTo>
                    <a:pt x="0" y="834319"/>
                  </a:moveTo>
                  <a:cubicBezTo>
                    <a:pt x="0" y="373537"/>
                    <a:pt x="373537" y="0"/>
                    <a:pt x="834319" y="0"/>
                  </a:cubicBezTo>
                  <a:cubicBezTo>
                    <a:pt x="1295101" y="0"/>
                    <a:pt x="1668638" y="373537"/>
                    <a:pt x="1668638" y="834319"/>
                  </a:cubicBezTo>
                  <a:cubicBezTo>
                    <a:pt x="1668638" y="1295101"/>
                    <a:pt x="1295101" y="1668638"/>
                    <a:pt x="834319" y="1668638"/>
                  </a:cubicBezTo>
                  <a:cubicBezTo>
                    <a:pt x="373537" y="1668638"/>
                    <a:pt x="0" y="1295101"/>
                    <a:pt x="0" y="834319"/>
                  </a:cubicBezTo>
                  <a:close/>
                </a:path>
              </a:pathLst>
            </a:custGeom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26916" tIns="326916" rIns="326916" bIns="326916" numCol="1" spcCol="1270" anchor="ctr" anchorCtr="0">
              <a:noAutofit/>
              <a:sp3d extrusionH="28000" prstMaterial="matte"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6500" kern="1200" dirty="0"/>
            </a:p>
          </p:txBody>
        </p:sp>
      </p:grpSp>
      <p:sp>
        <p:nvSpPr>
          <p:cNvPr id="8" name="テキスト ボックス 7"/>
          <p:cNvSpPr txBox="1"/>
          <p:nvPr/>
        </p:nvSpPr>
        <p:spPr>
          <a:xfrm>
            <a:off x="272480" y="220631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タイトルスペース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72481" y="637320"/>
            <a:ext cx="9361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endParaRPr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013991" y="1779776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681192" y="2780928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497591" y="3501008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601072" y="4869160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28123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フリーフォーム 10"/>
          <p:cNvSpPr/>
          <p:nvPr/>
        </p:nvSpPr>
        <p:spPr>
          <a:xfrm>
            <a:off x="1521486" y="-230031"/>
            <a:ext cx="7287234" cy="7287232"/>
          </a:xfrm>
          <a:custGeom>
            <a:avLst/>
            <a:gdLst>
              <a:gd name="connsiteX0" fmla="*/ 0 w 1058160"/>
              <a:gd name="connsiteY0" fmla="*/ 529080 h 1058160"/>
              <a:gd name="connsiteX1" fmla="*/ 529080 w 1058160"/>
              <a:gd name="connsiteY1" fmla="*/ 0 h 1058160"/>
              <a:gd name="connsiteX2" fmla="*/ 1058160 w 1058160"/>
              <a:gd name="connsiteY2" fmla="*/ 529080 h 1058160"/>
              <a:gd name="connsiteX3" fmla="*/ 529080 w 1058160"/>
              <a:gd name="connsiteY3" fmla="*/ 1058160 h 1058160"/>
              <a:gd name="connsiteX4" fmla="*/ 0 w 1058160"/>
              <a:gd name="connsiteY4" fmla="*/ 529080 h 105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58160" h="1058160">
                <a:moveTo>
                  <a:pt x="0" y="529080"/>
                </a:moveTo>
                <a:cubicBezTo>
                  <a:pt x="0" y="236877"/>
                  <a:pt x="236877" y="0"/>
                  <a:pt x="529080" y="0"/>
                </a:cubicBezTo>
                <a:cubicBezTo>
                  <a:pt x="821283" y="0"/>
                  <a:pt x="1058160" y="236877"/>
                  <a:pt x="1058160" y="529080"/>
                </a:cubicBezTo>
                <a:cubicBezTo>
                  <a:pt x="1058160" y="821283"/>
                  <a:pt x="821283" y="1058160"/>
                  <a:pt x="529080" y="1058160"/>
                </a:cubicBezTo>
                <a:cubicBezTo>
                  <a:pt x="236877" y="1058160"/>
                  <a:pt x="0" y="821283"/>
                  <a:pt x="0" y="529080"/>
                </a:cubicBezTo>
                <a:close/>
              </a:path>
            </a:pathLst>
          </a:custGeom>
          <a:solidFill>
            <a:schemeClr val="bg1"/>
          </a:solidFill>
          <a:scene3d>
            <a:camera prst="perspectiveRelaxed">
              <a:rot lat="19149996" lon="20104178" rev="1577324"/>
            </a:camera>
            <a:lightRig rig="twoPt" dir="t"/>
            <a:backdrop>
              <a:anchor x="0" y="0" z="-210000"/>
              <a:norm dx="0" dy="0" dz="914400"/>
              <a:up dx="0" dy="914400" dz="0"/>
            </a:backdrop>
          </a:scene3d>
          <a:sp3d prstMaterial="softEdge">
            <a:bevelT w="0" h="254000"/>
            <a:bevelB w="0" h="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-7095626"/>
              <a:satOff val="28436"/>
              <a:lumOff val="6163"/>
              <a:alphaOff val="0"/>
            </a:schemeClr>
          </a:fillRef>
          <a:effectRef idx="2">
            <a:schemeClr val="accent5">
              <a:hueOff val="-7095626"/>
              <a:satOff val="28436"/>
              <a:lumOff val="6163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12114" tIns="212114" rIns="212114" bIns="212114" numCol="1" spcCol="1270" anchor="ctr" anchorCtr="0">
            <a:noAutofit/>
            <a:sp3d extrusionH="28000" prstMaterial="matte"/>
          </a:bodyPr>
          <a:lstStyle/>
          <a:p>
            <a:pPr lvl="0" algn="ctr" defTabSz="2000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kumimoji="1" lang="ja-JP" altLang="en-US" sz="4500" kern="1200"/>
          </a:p>
        </p:txBody>
      </p:sp>
      <p:grpSp>
        <p:nvGrpSpPr>
          <p:cNvPr id="2" name="グループ化 1"/>
          <p:cNvGrpSpPr/>
          <p:nvPr/>
        </p:nvGrpSpPr>
        <p:grpSpPr>
          <a:xfrm>
            <a:off x="2366030" y="682296"/>
            <a:ext cx="5447858" cy="5009632"/>
            <a:chOff x="2505880" y="975285"/>
            <a:chExt cx="5207101" cy="478824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Relaxed">
              <a:rot lat="19149996" lon="20104178" rev="1577324"/>
            </a:camera>
            <a:lightRig rig="twoPt" dir="t"/>
            <a:backdrop>
              <a:anchor x="0" y="0" z="-210000"/>
              <a:norm dx="0" dy="0" dz="914400"/>
              <a:up dx="0" dy="914400" dz="0"/>
            </a:backdrop>
          </a:scene3d>
        </p:grpSpPr>
        <p:sp>
          <p:nvSpPr>
            <p:cNvPr id="3" name="フリーフォーム 2"/>
            <p:cNvSpPr/>
            <p:nvPr/>
          </p:nvSpPr>
          <p:spPr>
            <a:xfrm>
              <a:off x="4069075" y="975285"/>
              <a:ext cx="2080710" cy="2080710"/>
            </a:xfrm>
            <a:custGeom>
              <a:avLst/>
              <a:gdLst>
                <a:gd name="connsiteX0" fmla="*/ 0 w 2080710"/>
                <a:gd name="connsiteY0" fmla="*/ 1040355 h 2080710"/>
                <a:gd name="connsiteX1" fmla="*/ 1040355 w 2080710"/>
                <a:gd name="connsiteY1" fmla="*/ 0 h 2080710"/>
                <a:gd name="connsiteX2" fmla="*/ 2080710 w 2080710"/>
                <a:gd name="connsiteY2" fmla="*/ 1040355 h 2080710"/>
                <a:gd name="connsiteX3" fmla="*/ 1040355 w 2080710"/>
                <a:gd name="connsiteY3" fmla="*/ 2080710 h 2080710"/>
                <a:gd name="connsiteX4" fmla="*/ 0 w 2080710"/>
                <a:gd name="connsiteY4" fmla="*/ 1040355 h 2080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0710" h="2080710">
                  <a:moveTo>
                    <a:pt x="0" y="1040355"/>
                  </a:moveTo>
                  <a:cubicBezTo>
                    <a:pt x="0" y="465783"/>
                    <a:pt x="465783" y="0"/>
                    <a:pt x="1040355" y="0"/>
                  </a:cubicBezTo>
                  <a:cubicBezTo>
                    <a:pt x="1614927" y="0"/>
                    <a:pt x="2080710" y="465783"/>
                    <a:pt x="2080710" y="1040355"/>
                  </a:cubicBezTo>
                  <a:cubicBezTo>
                    <a:pt x="2080710" y="1614927"/>
                    <a:pt x="1614927" y="2080710"/>
                    <a:pt x="1040355" y="2080710"/>
                  </a:cubicBezTo>
                  <a:cubicBezTo>
                    <a:pt x="465783" y="2080710"/>
                    <a:pt x="0" y="1614927"/>
                    <a:pt x="0" y="1040355"/>
                  </a:cubicBezTo>
                  <a:close/>
                </a:path>
              </a:pathLst>
            </a:custGeom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87263" tIns="387263" rIns="387263" bIns="387263" numCol="1" spcCol="1270" anchor="ctr" anchorCtr="0">
              <a:noAutofit/>
              <a:sp3d extrusionH="28000" prstMaterial="matte"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6500" kern="1200" dirty="0"/>
            </a:p>
          </p:txBody>
        </p:sp>
        <p:sp>
          <p:nvSpPr>
            <p:cNvPr id="5" name="フリーフォーム 4"/>
            <p:cNvSpPr/>
            <p:nvPr/>
          </p:nvSpPr>
          <p:spPr>
            <a:xfrm>
              <a:off x="5632271" y="3682818"/>
              <a:ext cx="2080710" cy="2080710"/>
            </a:xfrm>
            <a:custGeom>
              <a:avLst/>
              <a:gdLst>
                <a:gd name="connsiteX0" fmla="*/ 0 w 2080710"/>
                <a:gd name="connsiteY0" fmla="*/ 1040355 h 2080710"/>
                <a:gd name="connsiteX1" fmla="*/ 1040355 w 2080710"/>
                <a:gd name="connsiteY1" fmla="*/ 0 h 2080710"/>
                <a:gd name="connsiteX2" fmla="*/ 2080710 w 2080710"/>
                <a:gd name="connsiteY2" fmla="*/ 1040355 h 2080710"/>
                <a:gd name="connsiteX3" fmla="*/ 1040355 w 2080710"/>
                <a:gd name="connsiteY3" fmla="*/ 2080710 h 2080710"/>
                <a:gd name="connsiteX4" fmla="*/ 0 w 2080710"/>
                <a:gd name="connsiteY4" fmla="*/ 1040355 h 2080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0710" h="2080710">
                  <a:moveTo>
                    <a:pt x="0" y="1040355"/>
                  </a:moveTo>
                  <a:cubicBezTo>
                    <a:pt x="0" y="465783"/>
                    <a:pt x="465783" y="0"/>
                    <a:pt x="1040355" y="0"/>
                  </a:cubicBezTo>
                  <a:cubicBezTo>
                    <a:pt x="1614927" y="0"/>
                    <a:pt x="2080710" y="465783"/>
                    <a:pt x="2080710" y="1040355"/>
                  </a:cubicBezTo>
                  <a:cubicBezTo>
                    <a:pt x="2080710" y="1614927"/>
                    <a:pt x="1614927" y="2080710"/>
                    <a:pt x="1040355" y="2080710"/>
                  </a:cubicBezTo>
                  <a:cubicBezTo>
                    <a:pt x="465783" y="2080710"/>
                    <a:pt x="0" y="1614927"/>
                    <a:pt x="0" y="1040355"/>
                  </a:cubicBezTo>
                  <a:close/>
                </a:path>
              </a:pathLst>
            </a:custGeom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2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87263" tIns="387263" rIns="387263" bIns="387263" numCol="1" spcCol="1270" anchor="ctr" anchorCtr="0">
              <a:noAutofit/>
              <a:sp3d extrusionH="28000" prstMaterial="matte"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6500" kern="1200" dirty="0"/>
            </a:p>
          </p:txBody>
        </p:sp>
        <p:sp>
          <p:nvSpPr>
            <p:cNvPr id="7" name="フリーフォーム 6"/>
            <p:cNvSpPr/>
            <p:nvPr/>
          </p:nvSpPr>
          <p:spPr>
            <a:xfrm>
              <a:off x="2505880" y="3682818"/>
              <a:ext cx="2080710" cy="2080710"/>
            </a:xfrm>
            <a:custGeom>
              <a:avLst/>
              <a:gdLst>
                <a:gd name="connsiteX0" fmla="*/ 0 w 2080710"/>
                <a:gd name="connsiteY0" fmla="*/ 1040355 h 2080710"/>
                <a:gd name="connsiteX1" fmla="*/ 1040355 w 2080710"/>
                <a:gd name="connsiteY1" fmla="*/ 0 h 2080710"/>
                <a:gd name="connsiteX2" fmla="*/ 2080710 w 2080710"/>
                <a:gd name="connsiteY2" fmla="*/ 1040355 h 2080710"/>
                <a:gd name="connsiteX3" fmla="*/ 1040355 w 2080710"/>
                <a:gd name="connsiteY3" fmla="*/ 2080710 h 2080710"/>
                <a:gd name="connsiteX4" fmla="*/ 0 w 2080710"/>
                <a:gd name="connsiteY4" fmla="*/ 1040355 h 2080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0710" h="2080710">
                  <a:moveTo>
                    <a:pt x="0" y="1040355"/>
                  </a:moveTo>
                  <a:cubicBezTo>
                    <a:pt x="0" y="465783"/>
                    <a:pt x="465783" y="0"/>
                    <a:pt x="1040355" y="0"/>
                  </a:cubicBezTo>
                  <a:cubicBezTo>
                    <a:pt x="1614927" y="0"/>
                    <a:pt x="2080710" y="465783"/>
                    <a:pt x="2080710" y="1040355"/>
                  </a:cubicBezTo>
                  <a:cubicBezTo>
                    <a:pt x="2080710" y="1614927"/>
                    <a:pt x="1614927" y="2080710"/>
                    <a:pt x="1040355" y="2080710"/>
                  </a:cubicBezTo>
                  <a:cubicBezTo>
                    <a:pt x="465783" y="2080710"/>
                    <a:pt x="0" y="1614927"/>
                    <a:pt x="0" y="1040355"/>
                  </a:cubicBezTo>
                  <a:close/>
                </a:path>
              </a:pathLst>
            </a:custGeom>
            <a:sp3d prstMaterial="softEdge">
              <a:bevelT w="0" h="254000"/>
              <a:bevelB w="0" h="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87263" tIns="387263" rIns="387263" bIns="387263" numCol="1" spcCol="1270" anchor="ctr" anchorCtr="0">
              <a:noAutofit/>
              <a:sp3d extrusionH="28000" prstMaterial="matte"/>
            </a:bodyPr>
            <a:lstStyle/>
            <a:p>
              <a:pPr lvl="0"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ja-JP" altLang="en-US" sz="6500" kern="1200" dirty="0"/>
            </a:p>
          </p:txBody>
        </p:sp>
      </p:grpSp>
      <p:sp>
        <p:nvSpPr>
          <p:cNvPr id="8" name="テキスト ボックス 7"/>
          <p:cNvSpPr txBox="1"/>
          <p:nvPr/>
        </p:nvSpPr>
        <p:spPr>
          <a:xfrm>
            <a:off x="272480" y="220631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タイトルスペース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72481" y="637320"/>
            <a:ext cx="9361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スペース説明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文スペース説明文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説明文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</a:t>
            </a:r>
            <a:endParaRPr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190347" y="198884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725431" y="357301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318160" y="4221088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項目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16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348</Words>
  <Application>Microsoft Office PowerPoint</Application>
  <PresentationFormat>A4 210 x 297 mm</PresentationFormat>
  <Paragraphs>68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PPTX325_衛星風説明図2</dc:title>
  <dc:subject>PPTX325_衛星風説明図2</dc:subject>
  <dc:creator>http://www.digipot.net</dc:creator>
  <cp:lastModifiedBy/>
  <cp:revision>1</cp:revision>
  <dcterms:created xsi:type="dcterms:W3CDTF">2014-12-01T07:53:52Z</dcterms:created>
  <dcterms:modified xsi:type="dcterms:W3CDTF">2015-07-24T02:39:18Z</dcterms:modified>
  <cp:version>1</cp:version>
</cp:coreProperties>
</file>